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8" r:id="rId3"/>
  </p:sldMasterIdLst>
  <p:sldIdLst>
    <p:sldId id="386" r:id="rId4"/>
    <p:sldId id="256" r:id="rId5"/>
    <p:sldId id="271" r:id="rId6"/>
    <p:sldId id="407" r:id="rId7"/>
    <p:sldId id="411" r:id="rId8"/>
    <p:sldId id="383" r:id="rId9"/>
    <p:sldId id="301" r:id="rId10"/>
    <p:sldId id="287" r:id="rId11"/>
    <p:sldId id="303" r:id="rId12"/>
    <p:sldId id="388" r:id="rId13"/>
    <p:sldId id="385" r:id="rId14"/>
  </p:sldIdLst>
  <p:sldSz cx="14630400" cy="8229600"/>
  <p:notesSz cx="6858000" cy="9144000"/>
  <p:defaultTextStyle>
    <a:defPPr>
      <a:defRPr lang="nb-NO"/>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na Farnes-Hansen" initials="NF" lastIdx="1" clrIdx="0">
    <p:extLst>
      <p:ext uri="{19B8F6BF-5375-455C-9EA6-DF929625EA0E}">
        <p15:presenceInfo xmlns:p15="http://schemas.microsoft.com/office/powerpoint/2012/main" userId="S::nina.farnes.hansen@mia.no::d5a1f68d-71ce-475c-a8f9-79b18eb4fe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6" autoAdjust="0"/>
    <p:restoredTop sz="94660"/>
  </p:normalViewPr>
  <p:slideViewPr>
    <p:cSldViewPr snapToGrid="0">
      <p:cViewPr varScale="1">
        <p:scale>
          <a:sx n="97" d="100"/>
          <a:sy n="97" d="100"/>
        </p:scale>
        <p:origin x="84" y="3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29205" y="652355"/>
            <a:ext cx="6480810" cy="1569984"/>
          </a:xfrm>
        </p:spPr>
        <p:txBody>
          <a:bodyPr anchor="t">
            <a:normAutofit/>
          </a:bodyPr>
          <a:lstStyle>
            <a:lvl1pPr algn="l">
              <a:lnSpc>
                <a:spcPts val="5600"/>
              </a:lnSpc>
              <a:defRPr sz="5500">
                <a:solidFill>
                  <a:schemeClr val="lt1"/>
                </a:solidFill>
              </a:defRPr>
            </a:lvl1pPr>
          </a:lstStyle>
          <a:p>
            <a:r>
              <a:rPr lang="nb-NO"/>
              <a:t>Klikk for å redigere tittelstil</a:t>
            </a:r>
            <a:endParaRPr lang="nb-NO" dirty="0"/>
          </a:p>
        </p:txBody>
      </p:sp>
      <p:sp>
        <p:nvSpPr>
          <p:cNvPr id="3" name="Undertittel 2"/>
          <p:cNvSpPr>
            <a:spLocks noGrp="1"/>
          </p:cNvSpPr>
          <p:nvPr>
            <p:ph type="subTitle" idx="1"/>
          </p:nvPr>
        </p:nvSpPr>
        <p:spPr>
          <a:xfrm>
            <a:off x="720090" y="2304288"/>
            <a:ext cx="6480810" cy="2160270"/>
          </a:xfrm>
        </p:spPr>
        <p:txBody>
          <a:bodyPr>
            <a:normAutofit/>
          </a:bodyPr>
          <a:lstStyle>
            <a:lvl1pPr marL="0" indent="0" algn="l">
              <a:lnSpc>
                <a:spcPts val="3000"/>
              </a:lnSpc>
              <a:buNone/>
              <a:defRPr sz="2500">
                <a:solidFill>
                  <a:schemeClr val="lt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lvl1pPr>
              <a:defRPr>
                <a:solidFill>
                  <a:schemeClr val="lt1"/>
                </a:solidFill>
              </a:defRPr>
            </a:lvl1pPr>
          </a:lstStyle>
          <a:p>
            <a:fld id="{983651F3-9B16-40C6-B209-3688FC9C95F6}" type="datetimeFigureOut">
              <a:rPr lang="nb-NO" smtClean="0"/>
              <a:pPr/>
              <a:t>10.02.2026</a:t>
            </a:fld>
            <a:endParaRPr lang="nb-NO"/>
          </a:p>
        </p:txBody>
      </p:sp>
      <p:sp>
        <p:nvSpPr>
          <p:cNvPr id="5" name="Plassholder for bunntekst 4"/>
          <p:cNvSpPr>
            <a:spLocks noGrp="1"/>
          </p:cNvSpPr>
          <p:nvPr>
            <p:ph type="ftr" sz="quarter" idx="11"/>
          </p:nvPr>
        </p:nvSpPr>
        <p:spPr/>
        <p:txBody>
          <a:bodyPr/>
          <a:lstStyle>
            <a:lvl1pPr>
              <a:defRPr>
                <a:solidFill>
                  <a:schemeClr val="lt1"/>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lt1"/>
                </a:solidFill>
              </a:defRPr>
            </a:lvl1pPr>
          </a:lstStyle>
          <a:p>
            <a:fld id="{5751DFAA-887F-4071-8EAD-E8CA316FCF06}" type="slidenum">
              <a:rPr lang="nb-NO" smtClean="0"/>
              <a:pPr/>
              <a:t>‹#›</a:t>
            </a:fld>
            <a:endParaRPr lang="nb-NO"/>
          </a:p>
        </p:txBody>
      </p:sp>
      <p:sp>
        <p:nvSpPr>
          <p:cNvPr id="10" name="Plassholder for tekst 9"/>
          <p:cNvSpPr>
            <a:spLocks noGrp="1"/>
          </p:cNvSpPr>
          <p:nvPr>
            <p:ph type="body" sz="quarter" idx="13" hasCustomPrompt="1"/>
          </p:nvPr>
        </p:nvSpPr>
        <p:spPr>
          <a:xfrm>
            <a:off x="728663" y="4716590"/>
            <a:ext cx="6472237" cy="623887"/>
          </a:xfrm>
        </p:spPr>
        <p:txBody>
          <a:bodyPr>
            <a:normAutofit/>
          </a:bodyPr>
          <a:lstStyle>
            <a:lvl1pPr marL="0" indent="0">
              <a:lnSpc>
                <a:spcPts val="3000"/>
              </a:lnSpc>
              <a:buNone/>
              <a:defRPr sz="2500" baseline="0">
                <a:solidFill>
                  <a:schemeClr val="lt1"/>
                </a:solidFill>
              </a:defRPr>
            </a:lvl1pPr>
          </a:lstStyle>
          <a:p>
            <a:pPr lvl="0"/>
            <a:r>
              <a:rPr lang="nb-NO" dirty="0"/>
              <a:t>Navn </a:t>
            </a:r>
            <a:r>
              <a:rPr lang="nb-NO" dirty="0" err="1"/>
              <a:t>Navnesen</a:t>
            </a:r>
            <a:endParaRPr lang="nb-NO" dirty="0"/>
          </a:p>
        </p:txBody>
      </p:sp>
      <p:sp>
        <p:nvSpPr>
          <p:cNvPr id="14" name="Plassholder for bilde 13"/>
          <p:cNvSpPr>
            <a:spLocks noGrp="1"/>
          </p:cNvSpPr>
          <p:nvPr>
            <p:ph type="pic" sz="quarter" idx="14"/>
          </p:nvPr>
        </p:nvSpPr>
        <p:spPr>
          <a:xfrm>
            <a:off x="7438530" y="658813"/>
            <a:ext cx="6480810" cy="6048756"/>
          </a:xfrm>
        </p:spPr>
        <p:txBody>
          <a:bodyPr tIns="1800000" anchor="t" anchorCtr="1">
            <a:normAutofit/>
          </a:bodyPr>
          <a:lstStyle>
            <a:lvl1pPr marL="0" indent="0">
              <a:buNone/>
              <a:defRPr sz="2400">
                <a:solidFill>
                  <a:schemeClr val="lt1"/>
                </a:solidFill>
              </a:defRPr>
            </a:lvl1pPr>
          </a:lstStyle>
          <a:p>
            <a:r>
              <a:rPr lang="nb-NO"/>
              <a:t>Klikk på ikonet for å legge til et bilde</a:t>
            </a:r>
          </a:p>
        </p:txBody>
      </p:sp>
      <p:pic>
        <p:nvPicPr>
          <p:cNvPr id="15" name="Bild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28404" y="7373721"/>
            <a:ext cx="1118618" cy="423673"/>
          </a:xfrm>
          <a:prstGeom prst="rect">
            <a:avLst/>
          </a:prstGeom>
        </p:spPr>
      </p:pic>
    </p:spTree>
    <p:extLst>
      <p:ext uri="{BB962C8B-B14F-4D97-AF65-F5344CB8AC3E}">
        <p14:creationId xmlns:p14="http://schemas.microsoft.com/office/powerpoint/2010/main" val="2142406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lsides bilde Lys logo">
    <p:spTree>
      <p:nvGrpSpPr>
        <p:cNvPr id="1" name=""/>
        <p:cNvGrpSpPr/>
        <p:nvPr/>
      </p:nvGrpSpPr>
      <p:grpSpPr>
        <a:xfrm>
          <a:off x="0" y="0"/>
          <a:ext cx="0" cy="0"/>
          <a:chOff x="0" y="0"/>
          <a:chExt cx="0" cy="0"/>
        </a:xfrm>
      </p:grpSpPr>
      <p:sp>
        <p:nvSpPr>
          <p:cNvPr id="7" name="Plassholder for bilde 6"/>
          <p:cNvSpPr>
            <a:spLocks noGrp="1"/>
          </p:cNvSpPr>
          <p:nvPr>
            <p:ph type="pic" sz="quarter" idx="13"/>
          </p:nvPr>
        </p:nvSpPr>
        <p:spPr>
          <a:xfrm>
            <a:off x="0" y="0"/>
            <a:ext cx="14632229" cy="8229600"/>
          </a:xfrm>
          <a:solidFill>
            <a:schemeClr val="lt2"/>
          </a:solidFill>
        </p:spPr>
        <p:txBody>
          <a:bodyPr tIns="1440000" anchor="t" anchorCtr="1">
            <a:normAutofit/>
          </a:bodyPr>
          <a:lstStyle>
            <a:lvl1pPr marL="0" indent="0">
              <a:buNone/>
              <a:defRPr sz="2400"/>
            </a:lvl1pPr>
          </a:lstStyle>
          <a:p>
            <a:r>
              <a:rPr lang="nb-NO"/>
              <a:t>Klikk på ikonet for å legge til et bilde</a:t>
            </a:r>
          </a:p>
        </p:txBody>
      </p:sp>
      <p:sp>
        <p:nvSpPr>
          <p:cNvPr id="4" name="Plassholder for tekst 3"/>
          <p:cNvSpPr>
            <a:spLocks noGrp="1"/>
          </p:cNvSpPr>
          <p:nvPr>
            <p:ph type="body" sz="quarter" idx="14" hasCustomPrompt="1"/>
          </p:nvPr>
        </p:nvSpPr>
        <p:spPr>
          <a:xfrm>
            <a:off x="12828404" y="7373721"/>
            <a:ext cx="1118618" cy="423673"/>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447383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lsides bilde mørk logo">
    <p:spTree>
      <p:nvGrpSpPr>
        <p:cNvPr id="1" name=""/>
        <p:cNvGrpSpPr/>
        <p:nvPr/>
      </p:nvGrpSpPr>
      <p:grpSpPr>
        <a:xfrm>
          <a:off x="0" y="0"/>
          <a:ext cx="0" cy="0"/>
          <a:chOff x="0" y="0"/>
          <a:chExt cx="0" cy="0"/>
        </a:xfrm>
      </p:grpSpPr>
      <p:sp>
        <p:nvSpPr>
          <p:cNvPr id="7" name="Plassholder for bilde 6"/>
          <p:cNvSpPr>
            <a:spLocks noGrp="1"/>
          </p:cNvSpPr>
          <p:nvPr>
            <p:ph type="pic" sz="quarter" idx="13"/>
          </p:nvPr>
        </p:nvSpPr>
        <p:spPr>
          <a:xfrm>
            <a:off x="0" y="0"/>
            <a:ext cx="14632229" cy="8229600"/>
          </a:xfrm>
          <a:solidFill>
            <a:schemeClr val="lt2"/>
          </a:solidFill>
        </p:spPr>
        <p:txBody>
          <a:bodyPr tIns="1440000" anchor="t" anchorCtr="1">
            <a:normAutofit/>
          </a:bodyPr>
          <a:lstStyle>
            <a:lvl1pPr marL="0" indent="0">
              <a:buNone/>
              <a:defRPr sz="2400"/>
            </a:lvl1pPr>
          </a:lstStyle>
          <a:p>
            <a:r>
              <a:rPr lang="nb-NO"/>
              <a:t>Klikk på ikonet for å legge til et bilde</a:t>
            </a:r>
          </a:p>
        </p:txBody>
      </p:sp>
      <p:sp>
        <p:nvSpPr>
          <p:cNvPr id="2" name="Plassholder for tekst 1"/>
          <p:cNvSpPr>
            <a:spLocks noGrp="1"/>
          </p:cNvSpPr>
          <p:nvPr>
            <p:ph type="body" sz="quarter" idx="14" hasCustomPrompt="1"/>
          </p:nvPr>
        </p:nvSpPr>
        <p:spPr>
          <a:xfrm>
            <a:off x="12828404" y="7373722"/>
            <a:ext cx="1082042" cy="420625"/>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793870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20090" y="1944243"/>
            <a:ext cx="6264783" cy="900113"/>
          </a:xfrm>
        </p:spPr>
        <p:txBody>
          <a:bodyPr anchor="t">
            <a:normAutofit/>
          </a:bodyPr>
          <a:lstStyle>
            <a:lvl1pPr marL="0" indent="0">
              <a:buNone/>
              <a:defRPr sz="28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a:t>Rediger tekststiler i malen</a:t>
            </a:r>
          </a:p>
        </p:txBody>
      </p:sp>
      <p:sp>
        <p:nvSpPr>
          <p:cNvPr id="4" name="Plassholder for innhold 3"/>
          <p:cNvSpPr>
            <a:spLocks noGrp="1"/>
          </p:cNvSpPr>
          <p:nvPr>
            <p:ph sz="half" idx="2"/>
          </p:nvPr>
        </p:nvSpPr>
        <p:spPr>
          <a:xfrm>
            <a:off x="720090" y="2844355"/>
            <a:ext cx="6264783" cy="4284535"/>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7632954" y="1944243"/>
            <a:ext cx="6264783" cy="900113"/>
          </a:xfrm>
        </p:spPr>
        <p:txBody>
          <a:bodyPr anchor="t">
            <a:normAutofit/>
          </a:bodyPr>
          <a:lstStyle>
            <a:lvl1pPr marL="0" indent="0">
              <a:buNone/>
              <a:defRPr sz="28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a:t>Rediger tekststiler i malen</a:t>
            </a:r>
          </a:p>
        </p:txBody>
      </p:sp>
      <p:sp>
        <p:nvSpPr>
          <p:cNvPr id="6" name="Plassholder for innhold 5"/>
          <p:cNvSpPr>
            <a:spLocks noGrp="1"/>
          </p:cNvSpPr>
          <p:nvPr>
            <p:ph sz="quarter" idx="4"/>
          </p:nvPr>
        </p:nvSpPr>
        <p:spPr>
          <a:xfrm>
            <a:off x="7632954" y="2844355"/>
            <a:ext cx="6264783" cy="4284535"/>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983651F3-9B16-40C6-B209-3688FC9C95F6}" type="datetimeFigureOut">
              <a:rPr lang="nb-NO" smtClean="0"/>
              <a:t>10.02.2026</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084663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83651F3-9B16-40C6-B209-3688FC9C95F6}" type="datetimeFigureOut">
              <a:rPr lang="nb-NO" smtClean="0"/>
              <a:t>10.02.2026</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098047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t>10.02.2026</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943840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29205" y="652355"/>
            <a:ext cx="6480810" cy="1569984"/>
          </a:xfrm>
        </p:spPr>
        <p:txBody>
          <a:bodyPr anchor="t">
            <a:normAutofit/>
          </a:bodyPr>
          <a:lstStyle>
            <a:lvl1pPr algn="l">
              <a:lnSpc>
                <a:spcPts val="5600"/>
              </a:lnSpc>
              <a:defRPr sz="5500">
                <a:solidFill>
                  <a:schemeClr val="lt1"/>
                </a:solidFill>
              </a:defRPr>
            </a:lvl1pPr>
          </a:lstStyle>
          <a:p>
            <a:r>
              <a:rPr lang="nb-NO"/>
              <a:t>Klikk for å redigere tittelstil</a:t>
            </a:r>
            <a:endParaRPr lang="nb-NO" dirty="0"/>
          </a:p>
        </p:txBody>
      </p:sp>
      <p:sp>
        <p:nvSpPr>
          <p:cNvPr id="3" name="Undertittel 2"/>
          <p:cNvSpPr>
            <a:spLocks noGrp="1"/>
          </p:cNvSpPr>
          <p:nvPr>
            <p:ph type="subTitle" idx="1"/>
          </p:nvPr>
        </p:nvSpPr>
        <p:spPr>
          <a:xfrm>
            <a:off x="720090" y="2304288"/>
            <a:ext cx="6480810" cy="2160270"/>
          </a:xfrm>
        </p:spPr>
        <p:txBody>
          <a:bodyPr>
            <a:normAutofit/>
          </a:bodyPr>
          <a:lstStyle>
            <a:lvl1pPr marL="0" indent="0" algn="l">
              <a:lnSpc>
                <a:spcPts val="3000"/>
              </a:lnSpc>
              <a:buNone/>
              <a:defRPr sz="2500">
                <a:solidFill>
                  <a:schemeClr val="lt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lvl1pPr>
              <a:defRPr>
                <a:solidFill>
                  <a:schemeClr val="lt1"/>
                </a:solidFill>
              </a:defRPr>
            </a:lvl1pPr>
          </a:lstStyle>
          <a:p>
            <a:fld id="{983651F3-9B16-40C6-B209-3688FC9C95F6}" type="datetimeFigureOut">
              <a:rPr lang="nb-NO" smtClean="0"/>
              <a:pPr/>
              <a:t>10.02.2026</a:t>
            </a:fld>
            <a:endParaRPr lang="nb-NO"/>
          </a:p>
        </p:txBody>
      </p:sp>
      <p:sp>
        <p:nvSpPr>
          <p:cNvPr id="5" name="Plassholder for bunntekst 4"/>
          <p:cNvSpPr>
            <a:spLocks noGrp="1"/>
          </p:cNvSpPr>
          <p:nvPr>
            <p:ph type="ftr" sz="quarter" idx="11"/>
          </p:nvPr>
        </p:nvSpPr>
        <p:spPr/>
        <p:txBody>
          <a:bodyPr/>
          <a:lstStyle>
            <a:lvl1pPr>
              <a:defRPr>
                <a:solidFill>
                  <a:schemeClr val="lt1"/>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lt1"/>
                </a:solidFill>
              </a:defRPr>
            </a:lvl1pPr>
          </a:lstStyle>
          <a:p>
            <a:fld id="{5751DFAA-887F-4071-8EAD-E8CA316FCF06}" type="slidenum">
              <a:rPr lang="nb-NO" smtClean="0"/>
              <a:pPr/>
              <a:t>‹#›</a:t>
            </a:fld>
            <a:endParaRPr lang="nb-NO"/>
          </a:p>
        </p:txBody>
      </p:sp>
      <p:sp>
        <p:nvSpPr>
          <p:cNvPr id="10" name="Plassholder for tekst 9"/>
          <p:cNvSpPr>
            <a:spLocks noGrp="1"/>
          </p:cNvSpPr>
          <p:nvPr>
            <p:ph type="body" sz="quarter" idx="13" hasCustomPrompt="1"/>
          </p:nvPr>
        </p:nvSpPr>
        <p:spPr>
          <a:xfrm>
            <a:off x="728663" y="4716590"/>
            <a:ext cx="6472237" cy="623887"/>
          </a:xfrm>
        </p:spPr>
        <p:txBody>
          <a:bodyPr>
            <a:normAutofit/>
          </a:bodyPr>
          <a:lstStyle>
            <a:lvl1pPr marL="0" indent="0">
              <a:lnSpc>
                <a:spcPts val="3000"/>
              </a:lnSpc>
              <a:buNone/>
              <a:defRPr sz="2500" baseline="0">
                <a:solidFill>
                  <a:schemeClr val="lt1"/>
                </a:solidFill>
              </a:defRPr>
            </a:lvl1pPr>
          </a:lstStyle>
          <a:p>
            <a:pPr lvl="0"/>
            <a:r>
              <a:rPr lang="nb-NO" dirty="0"/>
              <a:t>Navn </a:t>
            </a:r>
            <a:r>
              <a:rPr lang="nb-NO" dirty="0" err="1"/>
              <a:t>Navnesen</a:t>
            </a:r>
            <a:endParaRPr lang="nb-NO" dirty="0"/>
          </a:p>
        </p:txBody>
      </p:sp>
      <p:sp>
        <p:nvSpPr>
          <p:cNvPr id="14" name="Plassholder for bilde 13"/>
          <p:cNvSpPr>
            <a:spLocks noGrp="1"/>
          </p:cNvSpPr>
          <p:nvPr>
            <p:ph type="pic" sz="quarter" idx="14"/>
          </p:nvPr>
        </p:nvSpPr>
        <p:spPr>
          <a:xfrm>
            <a:off x="7438530" y="658813"/>
            <a:ext cx="6480810" cy="6048756"/>
          </a:xfrm>
        </p:spPr>
        <p:txBody>
          <a:bodyPr tIns="1800000" anchor="t" anchorCtr="1">
            <a:normAutofit/>
          </a:bodyPr>
          <a:lstStyle>
            <a:lvl1pPr marL="0" indent="0">
              <a:buNone/>
              <a:defRPr sz="2400">
                <a:solidFill>
                  <a:schemeClr val="lt1"/>
                </a:solidFill>
              </a:defRPr>
            </a:lvl1pPr>
          </a:lstStyle>
          <a:p>
            <a:r>
              <a:rPr lang="nb-NO"/>
              <a:t>Klikk ikonet for å legge til et bilde</a:t>
            </a:r>
          </a:p>
        </p:txBody>
      </p:sp>
      <p:pic>
        <p:nvPicPr>
          <p:cNvPr id="15" name="Bild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28404" y="7373721"/>
            <a:ext cx="1118618" cy="423673"/>
          </a:xfrm>
          <a:prstGeom prst="rect">
            <a:avLst/>
          </a:prstGeom>
        </p:spPr>
      </p:pic>
    </p:spTree>
    <p:extLst>
      <p:ext uri="{BB962C8B-B14F-4D97-AF65-F5344CB8AC3E}">
        <p14:creationId xmlns:p14="http://schemas.microsoft.com/office/powerpoint/2010/main" val="3241657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tellysbilde Lys">
    <p:bg>
      <p:bgPr>
        <a:solidFill>
          <a:schemeClr val="lt2"/>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29205" y="652355"/>
            <a:ext cx="6480810" cy="1569984"/>
          </a:xfrm>
        </p:spPr>
        <p:txBody>
          <a:bodyPr anchor="t">
            <a:normAutofit/>
          </a:bodyPr>
          <a:lstStyle>
            <a:lvl1pPr algn="l">
              <a:lnSpc>
                <a:spcPts val="5600"/>
              </a:lnSpc>
              <a:defRPr sz="5500">
                <a:solidFill>
                  <a:schemeClr val="accent1"/>
                </a:solidFill>
              </a:defRPr>
            </a:lvl1pPr>
          </a:lstStyle>
          <a:p>
            <a:r>
              <a:rPr lang="nb-NO"/>
              <a:t>Klikk for å redigere tittelstil</a:t>
            </a:r>
            <a:endParaRPr lang="nb-NO" dirty="0"/>
          </a:p>
        </p:txBody>
      </p:sp>
      <p:sp>
        <p:nvSpPr>
          <p:cNvPr id="3" name="Undertittel 2"/>
          <p:cNvSpPr>
            <a:spLocks noGrp="1"/>
          </p:cNvSpPr>
          <p:nvPr>
            <p:ph type="subTitle" idx="1"/>
          </p:nvPr>
        </p:nvSpPr>
        <p:spPr>
          <a:xfrm>
            <a:off x="720090" y="2304288"/>
            <a:ext cx="6480810" cy="2160270"/>
          </a:xfrm>
        </p:spPr>
        <p:txBody>
          <a:bodyPr>
            <a:normAutofit/>
          </a:bodyPr>
          <a:lstStyle>
            <a:lvl1pPr marL="0" indent="0" algn="l">
              <a:lnSpc>
                <a:spcPts val="3000"/>
              </a:lnSpc>
              <a:buNone/>
              <a:defRPr sz="2500">
                <a:solidFill>
                  <a:schemeClr val="accent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lvl1pPr>
              <a:defRPr>
                <a:solidFill>
                  <a:schemeClr val="accent1"/>
                </a:solidFill>
              </a:defRPr>
            </a:lvl1pPr>
          </a:lstStyle>
          <a:p>
            <a:fld id="{983651F3-9B16-40C6-B209-3688FC9C95F6}" type="datetimeFigureOut">
              <a:rPr lang="nb-NO" smtClean="0"/>
              <a:pPr/>
              <a:t>10.02.2026</a:t>
            </a:fld>
            <a:endParaRPr lang="nb-NO"/>
          </a:p>
        </p:txBody>
      </p:sp>
      <p:sp>
        <p:nvSpPr>
          <p:cNvPr id="5" name="Plassholder for bunntekst 4"/>
          <p:cNvSpPr>
            <a:spLocks noGrp="1"/>
          </p:cNvSpPr>
          <p:nvPr>
            <p:ph type="ftr" sz="quarter" idx="11"/>
          </p:nvPr>
        </p:nvSpPr>
        <p:spPr/>
        <p:txBody>
          <a:bodyPr/>
          <a:lstStyle>
            <a:lvl1pPr>
              <a:defRPr>
                <a:solidFill>
                  <a:schemeClr val="accent1"/>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accent1"/>
                </a:solidFill>
              </a:defRPr>
            </a:lvl1pPr>
          </a:lstStyle>
          <a:p>
            <a:fld id="{5751DFAA-887F-4071-8EAD-E8CA316FCF06}" type="slidenum">
              <a:rPr lang="nb-NO" smtClean="0"/>
              <a:pPr/>
              <a:t>‹#›</a:t>
            </a:fld>
            <a:endParaRPr lang="nb-NO"/>
          </a:p>
        </p:txBody>
      </p:sp>
      <p:sp>
        <p:nvSpPr>
          <p:cNvPr id="10" name="Plassholder for tekst 9"/>
          <p:cNvSpPr>
            <a:spLocks noGrp="1"/>
          </p:cNvSpPr>
          <p:nvPr>
            <p:ph type="body" sz="quarter" idx="13" hasCustomPrompt="1"/>
          </p:nvPr>
        </p:nvSpPr>
        <p:spPr>
          <a:xfrm>
            <a:off x="728663" y="4716590"/>
            <a:ext cx="6472237" cy="623887"/>
          </a:xfrm>
        </p:spPr>
        <p:txBody>
          <a:bodyPr>
            <a:normAutofit/>
          </a:bodyPr>
          <a:lstStyle>
            <a:lvl1pPr marL="0" indent="0">
              <a:lnSpc>
                <a:spcPts val="3000"/>
              </a:lnSpc>
              <a:buNone/>
              <a:defRPr sz="2500" baseline="0">
                <a:solidFill>
                  <a:schemeClr val="accent1"/>
                </a:solidFill>
              </a:defRPr>
            </a:lvl1pPr>
          </a:lstStyle>
          <a:p>
            <a:pPr lvl="0"/>
            <a:r>
              <a:rPr lang="nb-NO" dirty="0"/>
              <a:t>Navn </a:t>
            </a:r>
            <a:r>
              <a:rPr lang="nb-NO" dirty="0" err="1"/>
              <a:t>Navnesen</a:t>
            </a:r>
            <a:endParaRPr lang="nb-NO" dirty="0"/>
          </a:p>
        </p:txBody>
      </p:sp>
      <p:sp>
        <p:nvSpPr>
          <p:cNvPr id="14" name="Plassholder for bilde 13"/>
          <p:cNvSpPr>
            <a:spLocks noGrp="1"/>
          </p:cNvSpPr>
          <p:nvPr>
            <p:ph type="pic" sz="quarter" idx="14"/>
          </p:nvPr>
        </p:nvSpPr>
        <p:spPr>
          <a:xfrm>
            <a:off x="7438530" y="658813"/>
            <a:ext cx="6480810" cy="6048756"/>
          </a:xfrm>
        </p:spPr>
        <p:txBody>
          <a:bodyPr tIns="1800000" anchor="t" anchorCtr="1">
            <a:normAutofit/>
          </a:bodyPr>
          <a:lstStyle>
            <a:lvl1pPr marL="0" indent="0">
              <a:buNone/>
              <a:defRPr sz="2400">
                <a:solidFill>
                  <a:schemeClr val="accent1"/>
                </a:solidFill>
              </a:defRPr>
            </a:lvl1pPr>
          </a:lstStyle>
          <a:p>
            <a:r>
              <a:rPr lang="nb-NO"/>
              <a:t>Klikk ikonet for å legge til et bilde</a:t>
            </a:r>
          </a:p>
        </p:txBody>
      </p:sp>
      <p:pic>
        <p:nvPicPr>
          <p:cNvPr id="16" name="Bild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28404" y="7373721"/>
            <a:ext cx="1082042" cy="420625"/>
          </a:xfrm>
          <a:prstGeom prst="rect">
            <a:avLst/>
          </a:prstGeom>
        </p:spPr>
      </p:pic>
    </p:spTree>
    <p:extLst>
      <p:ext uri="{BB962C8B-B14F-4D97-AF65-F5344CB8AC3E}">
        <p14:creationId xmlns:p14="http://schemas.microsoft.com/office/powerpoint/2010/main" val="251050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83651F3-9B16-40C6-B209-3688FC9C95F6}" type="datetimeFigureOut">
              <a:rPr lang="nb-NO" smtClean="0"/>
              <a:t>10.02.2026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871311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Kapittelside #1">
    <p:bg>
      <p:bgPr>
        <a:solidFill>
          <a:schemeClr val="accent1"/>
        </a:solidFill>
        <a:effectLst/>
      </p:bgPr>
    </p:b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20090" y="1907629"/>
            <a:ext cx="6480810" cy="4367886"/>
          </a:xfrm>
        </p:spPr>
        <p:txBody>
          <a:bodyPr>
            <a:normAutofit/>
          </a:bodyPr>
          <a:lstStyle>
            <a:lvl1pPr marL="0" indent="0">
              <a:lnSpc>
                <a:spcPts val="5000"/>
              </a:lnSpc>
              <a:buNone/>
              <a:defRPr sz="4500">
                <a:solidFill>
                  <a:schemeClr val="lt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nb-NO"/>
              <a:t>Klikk for å redigere tekststiler i malen</a:t>
            </a:r>
          </a:p>
        </p:txBody>
      </p:sp>
      <p:sp>
        <p:nvSpPr>
          <p:cNvPr id="7" name="Tittel 6"/>
          <p:cNvSpPr>
            <a:spLocks noGrp="1"/>
          </p:cNvSpPr>
          <p:nvPr>
            <p:ph type="title"/>
          </p:nvPr>
        </p:nvSpPr>
        <p:spPr>
          <a:xfrm>
            <a:off x="720090" y="594074"/>
            <a:ext cx="6480810" cy="1170146"/>
          </a:xfrm>
        </p:spPr>
        <p:txBody>
          <a:bodyPr/>
          <a:lstStyle>
            <a:lvl1pPr>
              <a:defRPr>
                <a:solidFill>
                  <a:schemeClr val="lt1"/>
                </a:solidFill>
              </a:defRPr>
            </a:lvl1pPr>
          </a:lstStyle>
          <a:p>
            <a:r>
              <a:rPr lang="nb-NO"/>
              <a:t>Klikk for å redigere tittelstil</a:t>
            </a:r>
          </a:p>
        </p:txBody>
      </p:sp>
      <p:sp>
        <p:nvSpPr>
          <p:cNvPr id="8" name="Plassholder for bilde 13"/>
          <p:cNvSpPr>
            <a:spLocks noGrp="1"/>
          </p:cNvSpPr>
          <p:nvPr>
            <p:ph type="pic" sz="quarter" idx="14"/>
          </p:nvPr>
        </p:nvSpPr>
        <p:spPr>
          <a:xfrm>
            <a:off x="7438530" y="658813"/>
            <a:ext cx="6480810" cy="5616702"/>
          </a:xfrm>
        </p:spPr>
        <p:txBody>
          <a:bodyPr tIns="1800000" anchor="t" anchorCtr="1">
            <a:normAutofit/>
          </a:bodyPr>
          <a:lstStyle>
            <a:lvl1pPr marL="0" indent="0">
              <a:buNone/>
              <a:defRPr sz="2400">
                <a:solidFill>
                  <a:schemeClr val="lt1"/>
                </a:solidFill>
              </a:defRPr>
            </a:lvl1pPr>
          </a:lstStyle>
          <a:p>
            <a:r>
              <a:rPr lang="nb-NO"/>
              <a:t>Klikk ikonet for å legge til et bilde</a:t>
            </a:r>
          </a:p>
        </p:txBody>
      </p:sp>
      <p:sp>
        <p:nvSpPr>
          <p:cNvPr id="10" name="Plassholder for tekst 9"/>
          <p:cNvSpPr>
            <a:spLocks noGrp="1"/>
          </p:cNvSpPr>
          <p:nvPr>
            <p:ph type="body" sz="quarter" idx="15"/>
          </p:nvPr>
        </p:nvSpPr>
        <p:spPr>
          <a:xfrm>
            <a:off x="720090" y="7308914"/>
            <a:ext cx="6480175" cy="392996"/>
          </a:xfrm>
        </p:spPr>
        <p:txBody>
          <a:bodyPr>
            <a:normAutofit/>
          </a:bodyPr>
          <a:lstStyle>
            <a:lvl1pPr marL="0" indent="0">
              <a:lnSpc>
                <a:spcPts val="2500"/>
              </a:lnSpc>
              <a:buNone/>
              <a:defRPr sz="2000" b="1">
                <a:solidFill>
                  <a:schemeClr val="lt1"/>
                </a:solidFill>
              </a:defRPr>
            </a:lvl1pPr>
          </a:lstStyle>
          <a:p>
            <a:pPr lvl="0"/>
            <a:r>
              <a:rPr lang="nb-NO"/>
              <a:t>Klikk for å redigere tekststiler i malen</a:t>
            </a:r>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28404" y="7373721"/>
            <a:ext cx="1118618" cy="423673"/>
          </a:xfrm>
          <a:prstGeom prst="rect">
            <a:avLst/>
          </a:prstGeom>
        </p:spPr>
      </p:pic>
    </p:spTree>
    <p:extLst>
      <p:ext uri="{BB962C8B-B14F-4D97-AF65-F5344CB8AC3E}">
        <p14:creationId xmlns:p14="http://schemas.microsoft.com/office/powerpoint/2010/main" val="1578369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pittelside #2">
    <p:bg>
      <p:bgPr>
        <a:solidFill>
          <a:srgbClr val="007BC0"/>
        </a:solidFill>
        <a:effectLst/>
      </p:bgPr>
    </p:b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20090" y="1907629"/>
            <a:ext cx="6480810" cy="4367886"/>
          </a:xfrm>
        </p:spPr>
        <p:txBody>
          <a:bodyPr>
            <a:normAutofit/>
          </a:bodyPr>
          <a:lstStyle>
            <a:lvl1pPr marL="0" indent="0">
              <a:lnSpc>
                <a:spcPts val="5000"/>
              </a:lnSpc>
              <a:buNone/>
              <a:defRPr sz="4500">
                <a:solidFill>
                  <a:schemeClr val="lt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nb-NO"/>
              <a:t>Klikk for å redigere tekststiler i malen</a:t>
            </a:r>
          </a:p>
        </p:txBody>
      </p:sp>
      <p:sp>
        <p:nvSpPr>
          <p:cNvPr id="7" name="Tittel 6"/>
          <p:cNvSpPr>
            <a:spLocks noGrp="1"/>
          </p:cNvSpPr>
          <p:nvPr>
            <p:ph type="title"/>
          </p:nvPr>
        </p:nvSpPr>
        <p:spPr>
          <a:xfrm>
            <a:off x="720090" y="594074"/>
            <a:ext cx="6480810" cy="1170146"/>
          </a:xfrm>
        </p:spPr>
        <p:txBody>
          <a:bodyPr/>
          <a:lstStyle>
            <a:lvl1pPr>
              <a:defRPr>
                <a:solidFill>
                  <a:schemeClr val="lt1"/>
                </a:solidFill>
              </a:defRPr>
            </a:lvl1pPr>
          </a:lstStyle>
          <a:p>
            <a:r>
              <a:rPr lang="nb-NO"/>
              <a:t>Klikk for å redigere tittelstil</a:t>
            </a:r>
          </a:p>
        </p:txBody>
      </p:sp>
      <p:sp>
        <p:nvSpPr>
          <p:cNvPr id="8" name="Plassholder for bilde 13"/>
          <p:cNvSpPr>
            <a:spLocks noGrp="1"/>
          </p:cNvSpPr>
          <p:nvPr>
            <p:ph type="pic" sz="quarter" idx="14"/>
          </p:nvPr>
        </p:nvSpPr>
        <p:spPr>
          <a:xfrm>
            <a:off x="7438530" y="658813"/>
            <a:ext cx="6480810" cy="5616702"/>
          </a:xfrm>
        </p:spPr>
        <p:txBody>
          <a:bodyPr tIns="1800000" anchor="t" anchorCtr="1">
            <a:normAutofit/>
          </a:bodyPr>
          <a:lstStyle>
            <a:lvl1pPr marL="0" indent="0">
              <a:buNone/>
              <a:defRPr sz="2400">
                <a:solidFill>
                  <a:schemeClr val="lt1"/>
                </a:solidFill>
              </a:defRPr>
            </a:lvl1pPr>
          </a:lstStyle>
          <a:p>
            <a:r>
              <a:rPr lang="nb-NO"/>
              <a:t>Klikk ikonet for å legge til et bilde</a:t>
            </a:r>
          </a:p>
        </p:txBody>
      </p:sp>
      <p:sp>
        <p:nvSpPr>
          <p:cNvPr id="10" name="Plassholder for tekst 9"/>
          <p:cNvSpPr>
            <a:spLocks noGrp="1"/>
          </p:cNvSpPr>
          <p:nvPr>
            <p:ph type="body" sz="quarter" idx="15"/>
          </p:nvPr>
        </p:nvSpPr>
        <p:spPr>
          <a:xfrm>
            <a:off x="720090" y="7308914"/>
            <a:ext cx="6480175" cy="392996"/>
          </a:xfrm>
        </p:spPr>
        <p:txBody>
          <a:bodyPr>
            <a:normAutofit/>
          </a:bodyPr>
          <a:lstStyle>
            <a:lvl1pPr marL="0" indent="0">
              <a:lnSpc>
                <a:spcPts val="2500"/>
              </a:lnSpc>
              <a:buNone/>
              <a:defRPr sz="2000" b="1">
                <a:solidFill>
                  <a:schemeClr val="lt1"/>
                </a:solidFill>
              </a:defRPr>
            </a:lvl1pPr>
          </a:lstStyle>
          <a:p>
            <a:pPr lvl="0"/>
            <a:r>
              <a:rPr lang="nb-NO"/>
              <a:t>Klikk for å redigere tekststiler i malen</a:t>
            </a:r>
          </a:p>
        </p:txBody>
      </p:sp>
    </p:spTree>
    <p:extLst>
      <p:ext uri="{BB962C8B-B14F-4D97-AF65-F5344CB8AC3E}">
        <p14:creationId xmlns:p14="http://schemas.microsoft.com/office/powerpoint/2010/main" val="1436173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lysbilde Lys">
    <p:bg>
      <p:bgPr>
        <a:solidFill>
          <a:schemeClr val="lt2"/>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29205" y="652355"/>
            <a:ext cx="6480810" cy="1569984"/>
          </a:xfrm>
        </p:spPr>
        <p:txBody>
          <a:bodyPr anchor="t">
            <a:normAutofit/>
          </a:bodyPr>
          <a:lstStyle>
            <a:lvl1pPr algn="l">
              <a:lnSpc>
                <a:spcPts val="5600"/>
              </a:lnSpc>
              <a:defRPr sz="5500">
                <a:solidFill>
                  <a:schemeClr val="accent1"/>
                </a:solidFill>
              </a:defRPr>
            </a:lvl1pPr>
          </a:lstStyle>
          <a:p>
            <a:r>
              <a:rPr lang="nb-NO"/>
              <a:t>Klikk for å redigere tittelstil</a:t>
            </a:r>
            <a:endParaRPr lang="nb-NO" dirty="0"/>
          </a:p>
        </p:txBody>
      </p:sp>
      <p:sp>
        <p:nvSpPr>
          <p:cNvPr id="3" name="Undertittel 2"/>
          <p:cNvSpPr>
            <a:spLocks noGrp="1"/>
          </p:cNvSpPr>
          <p:nvPr>
            <p:ph type="subTitle" idx="1"/>
          </p:nvPr>
        </p:nvSpPr>
        <p:spPr>
          <a:xfrm>
            <a:off x="720090" y="2304288"/>
            <a:ext cx="6480810" cy="2160270"/>
          </a:xfrm>
        </p:spPr>
        <p:txBody>
          <a:bodyPr>
            <a:normAutofit/>
          </a:bodyPr>
          <a:lstStyle>
            <a:lvl1pPr marL="0" indent="0" algn="l">
              <a:lnSpc>
                <a:spcPts val="3000"/>
              </a:lnSpc>
              <a:buNone/>
              <a:defRPr sz="2500">
                <a:solidFill>
                  <a:schemeClr val="accent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lvl1pPr>
              <a:defRPr>
                <a:solidFill>
                  <a:schemeClr val="accent1"/>
                </a:solidFill>
              </a:defRPr>
            </a:lvl1pPr>
          </a:lstStyle>
          <a:p>
            <a:fld id="{983651F3-9B16-40C6-B209-3688FC9C95F6}" type="datetimeFigureOut">
              <a:rPr lang="nb-NO" smtClean="0"/>
              <a:pPr/>
              <a:t>10.02.2026</a:t>
            </a:fld>
            <a:endParaRPr lang="nb-NO"/>
          </a:p>
        </p:txBody>
      </p:sp>
      <p:sp>
        <p:nvSpPr>
          <p:cNvPr id="5" name="Plassholder for bunntekst 4"/>
          <p:cNvSpPr>
            <a:spLocks noGrp="1"/>
          </p:cNvSpPr>
          <p:nvPr>
            <p:ph type="ftr" sz="quarter" idx="11"/>
          </p:nvPr>
        </p:nvSpPr>
        <p:spPr/>
        <p:txBody>
          <a:bodyPr/>
          <a:lstStyle>
            <a:lvl1pPr>
              <a:defRPr>
                <a:solidFill>
                  <a:schemeClr val="accent1"/>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accent1"/>
                </a:solidFill>
              </a:defRPr>
            </a:lvl1pPr>
          </a:lstStyle>
          <a:p>
            <a:fld id="{5751DFAA-887F-4071-8EAD-E8CA316FCF06}" type="slidenum">
              <a:rPr lang="nb-NO" smtClean="0"/>
              <a:pPr/>
              <a:t>‹#›</a:t>
            </a:fld>
            <a:endParaRPr lang="nb-NO"/>
          </a:p>
        </p:txBody>
      </p:sp>
      <p:sp>
        <p:nvSpPr>
          <p:cNvPr id="10" name="Plassholder for tekst 9"/>
          <p:cNvSpPr>
            <a:spLocks noGrp="1"/>
          </p:cNvSpPr>
          <p:nvPr>
            <p:ph type="body" sz="quarter" idx="13" hasCustomPrompt="1"/>
          </p:nvPr>
        </p:nvSpPr>
        <p:spPr>
          <a:xfrm>
            <a:off x="728663" y="4716590"/>
            <a:ext cx="6472237" cy="623887"/>
          </a:xfrm>
        </p:spPr>
        <p:txBody>
          <a:bodyPr>
            <a:normAutofit/>
          </a:bodyPr>
          <a:lstStyle>
            <a:lvl1pPr marL="0" indent="0">
              <a:lnSpc>
                <a:spcPts val="3000"/>
              </a:lnSpc>
              <a:buNone/>
              <a:defRPr sz="2500" baseline="0">
                <a:solidFill>
                  <a:schemeClr val="accent1"/>
                </a:solidFill>
              </a:defRPr>
            </a:lvl1pPr>
          </a:lstStyle>
          <a:p>
            <a:pPr lvl="0"/>
            <a:r>
              <a:rPr lang="nb-NO" dirty="0"/>
              <a:t>Navn </a:t>
            </a:r>
            <a:r>
              <a:rPr lang="nb-NO" dirty="0" err="1"/>
              <a:t>Navnesen</a:t>
            </a:r>
            <a:endParaRPr lang="nb-NO" dirty="0"/>
          </a:p>
        </p:txBody>
      </p:sp>
      <p:sp>
        <p:nvSpPr>
          <p:cNvPr id="14" name="Plassholder for bilde 13"/>
          <p:cNvSpPr>
            <a:spLocks noGrp="1"/>
          </p:cNvSpPr>
          <p:nvPr>
            <p:ph type="pic" sz="quarter" idx="14"/>
          </p:nvPr>
        </p:nvSpPr>
        <p:spPr>
          <a:xfrm>
            <a:off x="7438530" y="658813"/>
            <a:ext cx="6480810" cy="6048756"/>
          </a:xfrm>
        </p:spPr>
        <p:txBody>
          <a:bodyPr tIns="1800000" anchor="t" anchorCtr="1">
            <a:normAutofit/>
          </a:bodyPr>
          <a:lstStyle>
            <a:lvl1pPr marL="0" indent="0">
              <a:buNone/>
              <a:defRPr sz="2400">
                <a:solidFill>
                  <a:schemeClr val="accent1"/>
                </a:solidFill>
              </a:defRPr>
            </a:lvl1pPr>
          </a:lstStyle>
          <a:p>
            <a:r>
              <a:rPr lang="nb-NO"/>
              <a:t>Klikk på ikonet for å legge til et bilde</a:t>
            </a:r>
          </a:p>
        </p:txBody>
      </p:sp>
      <p:pic>
        <p:nvPicPr>
          <p:cNvPr id="16" name="Bild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28404" y="7373721"/>
            <a:ext cx="1082042" cy="420625"/>
          </a:xfrm>
          <a:prstGeom prst="rect">
            <a:avLst/>
          </a:prstGeom>
        </p:spPr>
      </p:pic>
    </p:spTree>
    <p:extLst>
      <p:ext uri="{BB962C8B-B14F-4D97-AF65-F5344CB8AC3E}">
        <p14:creationId xmlns:p14="http://schemas.microsoft.com/office/powerpoint/2010/main" val="2175461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pittelside #3">
    <p:bg>
      <p:bgPr>
        <a:solidFill>
          <a:schemeClr val="accent4"/>
        </a:solidFill>
        <a:effectLst/>
      </p:bgPr>
    </p:b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20090" y="1907629"/>
            <a:ext cx="6480810" cy="4367886"/>
          </a:xfrm>
        </p:spPr>
        <p:txBody>
          <a:bodyPr>
            <a:normAutofit/>
          </a:bodyPr>
          <a:lstStyle>
            <a:lvl1pPr marL="0" indent="0">
              <a:lnSpc>
                <a:spcPts val="5000"/>
              </a:lnSpc>
              <a:buNone/>
              <a:defRPr sz="4500">
                <a:solidFill>
                  <a:schemeClr val="accent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nb-NO"/>
              <a:t>Klikk for å redigere tekststiler i malen</a:t>
            </a:r>
          </a:p>
        </p:txBody>
      </p:sp>
      <p:sp>
        <p:nvSpPr>
          <p:cNvPr id="7" name="Tittel 6"/>
          <p:cNvSpPr>
            <a:spLocks noGrp="1"/>
          </p:cNvSpPr>
          <p:nvPr>
            <p:ph type="title"/>
          </p:nvPr>
        </p:nvSpPr>
        <p:spPr>
          <a:xfrm>
            <a:off x="720090" y="594074"/>
            <a:ext cx="6480810" cy="1170146"/>
          </a:xfrm>
        </p:spPr>
        <p:txBody>
          <a:bodyPr/>
          <a:lstStyle>
            <a:lvl1pPr>
              <a:defRPr>
                <a:solidFill>
                  <a:schemeClr val="accent1"/>
                </a:solidFill>
              </a:defRPr>
            </a:lvl1pPr>
          </a:lstStyle>
          <a:p>
            <a:r>
              <a:rPr lang="nb-NO"/>
              <a:t>Klikk for å redigere tittelstil</a:t>
            </a:r>
          </a:p>
        </p:txBody>
      </p:sp>
      <p:sp>
        <p:nvSpPr>
          <p:cNvPr id="8" name="Plassholder for bilde 13"/>
          <p:cNvSpPr>
            <a:spLocks noGrp="1"/>
          </p:cNvSpPr>
          <p:nvPr>
            <p:ph type="pic" sz="quarter" idx="14"/>
          </p:nvPr>
        </p:nvSpPr>
        <p:spPr>
          <a:xfrm>
            <a:off x="7438530" y="658813"/>
            <a:ext cx="6480810" cy="5616702"/>
          </a:xfrm>
        </p:spPr>
        <p:txBody>
          <a:bodyPr tIns="1800000" anchor="t" anchorCtr="1">
            <a:normAutofit/>
          </a:bodyPr>
          <a:lstStyle>
            <a:lvl1pPr marL="0" indent="0">
              <a:buNone/>
              <a:defRPr sz="2400">
                <a:solidFill>
                  <a:schemeClr val="accent1"/>
                </a:solidFill>
              </a:defRPr>
            </a:lvl1pPr>
          </a:lstStyle>
          <a:p>
            <a:r>
              <a:rPr lang="nb-NO"/>
              <a:t>Klikk ikonet for å legge til et bilde</a:t>
            </a:r>
          </a:p>
        </p:txBody>
      </p:sp>
      <p:sp>
        <p:nvSpPr>
          <p:cNvPr id="10" name="Plassholder for tekst 9"/>
          <p:cNvSpPr>
            <a:spLocks noGrp="1"/>
          </p:cNvSpPr>
          <p:nvPr>
            <p:ph type="body" sz="quarter" idx="15"/>
          </p:nvPr>
        </p:nvSpPr>
        <p:spPr>
          <a:xfrm>
            <a:off x="720090" y="7308914"/>
            <a:ext cx="6480175" cy="392996"/>
          </a:xfrm>
        </p:spPr>
        <p:txBody>
          <a:bodyPr>
            <a:normAutofit/>
          </a:bodyPr>
          <a:lstStyle>
            <a:lvl1pPr marL="0" indent="0">
              <a:lnSpc>
                <a:spcPts val="2500"/>
              </a:lnSpc>
              <a:buNone/>
              <a:defRPr sz="2000" b="1">
                <a:solidFill>
                  <a:schemeClr val="accent1"/>
                </a:solidFill>
              </a:defRPr>
            </a:lvl1pPr>
          </a:lstStyle>
          <a:p>
            <a:pPr lvl="0"/>
            <a:r>
              <a:rPr lang="nb-NO"/>
              <a:t>Klikk for å redigere tekststiler i malen</a:t>
            </a:r>
          </a:p>
        </p:txBody>
      </p:sp>
    </p:spTree>
    <p:extLst>
      <p:ext uri="{BB962C8B-B14F-4D97-AF65-F5344CB8AC3E}">
        <p14:creationId xmlns:p14="http://schemas.microsoft.com/office/powerpoint/2010/main" val="1364500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720090" y="1944242"/>
            <a:ext cx="6264783" cy="518464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632954" y="1944242"/>
            <a:ext cx="6264783" cy="518464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983651F3-9B16-40C6-B209-3688FC9C95F6}" type="datetimeFigureOut">
              <a:rPr lang="nb-NO" smtClean="0"/>
              <a:t>10.02.2026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9" name="Tittel 8"/>
          <p:cNvSpPr>
            <a:spLocks noGrp="1"/>
          </p:cNvSpPr>
          <p:nvPr>
            <p:ph type="title"/>
          </p:nvPr>
        </p:nvSpPr>
        <p:spPr/>
        <p:txBody>
          <a:bodyPr/>
          <a:lstStyle/>
          <a:p>
            <a:r>
              <a:rPr lang="nb-NO"/>
              <a:t>Klikk for å redigere tittelstil</a:t>
            </a:r>
            <a:endParaRPr lang="nb-NO" dirty="0"/>
          </a:p>
        </p:txBody>
      </p:sp>
    </p:spTree>
    <p:extLst>
      <p:ext uri="{BB962C8B-B14F-4D97-AF65-F5344CB8AC3E}">
        <p14:creationId xmlns:p14="http://schemas.microsoft.com/office/powerpoint/2010/main" val="2132109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og fargetekstbokser">
    <p:spTree>
      <p:nvGrpSpPr>
        <p:cNvPr id="1" name=""/>
        <p:cNvGrpSpPr/>
        <p:nvPr/>
      </p:nvGrpSpPr>
      <p:grpSpPr>
        <a:xfrm>
          <a:off x="0" y="0"/>
          <a:ext cx="0" cy="0"/>
          <a:chOff x="0" y="0"/>
          <a:chExt cx="0" cy="0"/>
        </a:xfrm>
      </p:grpSpPr>
      <p:sp>
        <p:nvSpPr>
          <p:cNvPr id="5" name="Plassholder for dato 4"/>
          <p:cNvSpPr>
            <a:spLocks noGrp="1"/>
          </p:cNvSpPr>
          <p:nvPr>
            <p:ph type="dt" sz="half" idx="10"/>
          </p:nvPr>
        </p:nvSpPr>
        <p:spPr/>
        <p:txBody>
          <a:bodyPr/>
          <a:lstStyle/>
          <a:p>
            <a:fld id="{983651F3-9B16-40C6-B209-3688FC9C95F6}" type="datetimeFigureOut">
              <a:rPr lang="nb-NO" smtClean="0"/>
              <a:t>10.02.2026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9" name="Tittel 8"/>
          <p:cNvSpPr>
            <a:spLocks noGrp="1"/>
          </p:cNvSpPr>
          <p:nvPr>
            <p:ph type="title"/>
          </p:nvPr>
        </p:nvSpPr>
        <p:spPr/>
        <p:txBody>
          <a:bodyPr/>
          <a:lstStyle/>
          <a:p>
            <a:r>
              <a:rPr lang="nb-NO"/>
              <a:t>Klikk for å redigere tittelstil</a:t>
            </a:r>
            <a:endParaRPr lang="nb-NO" dirty="0"/>
          </a:p>
        </p:txBody>
      </p:sp>
      <p:sp>
        <p:nvSpPr>
          <p:cNvPr id="2" name="Plassholder for tekst 1"/>
          <p:cNvSpPr>
            <a:spLocks noGrp="1"/>
          </p:cNvSpPr>
          <p:nvPr>
            <p:ph type="body" sz="quarter" idx="13"/>
          </p:nvPr>
        </p:nvSpPr>
        <p:spPr>
          <a:xfrm>
            <a:off x="720091" y="1944242"/>
            <a:ext cx="6264783" cy="5184648"/>
          </a:xfrm>
          <a:prstGeom prst="rect">
            <a:avLst/>
          </a:prstGeom>
          <a:solidFill>
            <a:schemeClr val="accent1"/>
          </a:solidFill>
        </p:spPr>
        <p:txBody>
          <a:bodyPr lIns="360000" tIns="360000" rIns="360000" bIns="360000"/>
          <a:lstStyle>
            <a:lvl1pPr marL="0" indent="0">
              <a:lnSpc>
                <a:spcPts val="4500"/>
              </a:lnSpc>
              <a:buFont typeface="Calibri" panose="020F0502020204030204" pitchFamily="34" charset="0"/>
              <a:buChar char="​"/>
              <a:defRPr sz="4000" b="1">
                <a:solidFill>
                  <a:schemeClr val="lt1"/>
                </a:solidFill>
              </a:defRPr>
            </a:lvl1pPr>
            <a:lvl2pPr marL="0" indent="0">
              <a:lnSpc>
                <a:spcPts val="3200"/>
              </a:lnSpc>
              <a:buFont typeface="Calibri" panose="020F0502020204030204" pitchFamily="34" charset="0"/>
              <a:buChar char="​"/>
              <a:defRPr>
                <a:solidFill>
                  <a:schemeClr val="lt1"/>
                </a:solidFill>
              </a:defRPr>
            </a:lvl2pPr>
          </a:lstStyle>
          <a:p>
            <a:pPr lvl="0"/>
            <a:r>
              <a:rPr lang="nb-NO"/>
              <a:t>Klikk for å redigere tekststiler i malen</a:t>
            </a:r>
          </a:p>
          <a:p>
            <a:pPr lvl="1"/>
            <a:r>
              <a:rPr lang="nb-NO"/>
              <a:t>Andre nivå</a:t>
            </a:r>
          </a:p>
        </p:txBody>
      </p:sp>
      <p:sp>
        <p:nvSpPr>
          <p:cNvPr id="10" name="Plassholder for tekst 1"/>
          <p:cNvSpPr>
            <a:spLocks noGrp="1"/>
          </p:cNvSpPr>
          <p:nvPr>
            <p:ph type="body" sz="quarter" idx="14"/>
          </p:nvPr>
        </p:nvSpPr>
        <p:spPr>
          <a:xfrm>
            <a:off x="7632954" y="1944242"/>
            <a:ext cx="6264783" cy="5184648"/>
          </a:xfrm>
          <a:prstGeom prst="rect">
            <a:avLst/>
          </a:prstGeom>
          <a:solidFill>
            <a:schemeClr val="accent1"/>
          </a:solidFill>
        </p:spPr>
        <p:txBody>
          <a:bodyPr lIns="360000" tIns="360000" rIns="360000" bIns="360000"/>
          <a:lstStyle>
            <a:lvl1pPr marL="0" indent="0">
              <a:lnSpc>
                <a:spcPts val="4500"/>
              </a:lnSpc>
              <a:buFont typeface="Calibri" panose="020F0502020204030204" pitchFamily="34" charset="0"/>
              <a:buChar char="​"/>
              <a:defRPr sz="4000" b="1">
                <a:solidFill>
                  <a:schemeClr val="lt1"/>
                </a:solidFill>
              </a:defRPr>
            </a:lvl1pPr>
            <a:lvl2pPr marL="0" indent="0">
              <a:lnSpc>
                <a:spcPts val="3200"/>
              </a:lnSpc>
              <a:buFont typeface="Calibri" panose="020F0502020204030204" pitchFamily="34" charset="0"/>
              <a:buChar char="​"/>
              <a:defRPr>
                <a:solidFill>
                  <a:schemeClr val="lt1"/>
                </a:solidFill>
              </a:defRPr>
            </a:lvl2pPr>
          </a:lstStyle>
          <a:p>
            <a:pPr lvl="0"/>
            <a:r>
              <a:rPr lang="nb-NO"/>
              <a:t>Klikk for å redigere tekststiler i malen</a:t>
            </a:r>
          </a:p>
          <a:p>
            <a:pPr lvl="1"/>
            <a:r>
              <a:rPr lang="nb-NO"/>
              <a:t>Andre nivå</a:t>
            </a:r>
          </a:p>
        </p:txBody>
      </p:sp>
    </p:spTree>
    <p:extLst>
      <p:ext uri="{BB962C8B-B14F-4D97-AF65-F5344CB8AC3E}">
        <p14:creationId xmlns:p14="http://schemas.microsoft.com/office/powerpoint/2010/main" val="1112443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83651F3-9B16-40C6-B209-3688FC9C95F6}" type="datetimeFigureOut">
              <a:rPr lang="nb-NO" smtClean="0"/>
              <a:t>10.02.2026</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bilde 6"/>
          <p:cNvSpPr>
            <a:spLocks noGrp="1"/>
          </p:cNvSpPr>
          <p:nvPr>
            <p:ph type="pic" sz="quarter" idx="13"/>
          </p:nvPr>
        </p:nvSpPr>
        <p:spPr>
          <a:xfrm>
            <a:off x="720089" y="2160270"/>
            <a:ext cx="13177647" cy="4968621"/>
          </a:xfrm>
          <a:solidFill>
            <a:schemeClr val="lt2"/>
          </a:solidFill>
        </p:spPr>
        <p:txBody>
          <a:bodyPr tIns="1440000" anchor="t" anchorCtr="1">
            <a:normAutofit/>
          </a:bodyPr>
          <a:lstStyle>
            <a:lvl1pPr marL="0" indent="0">
              <a:buNone/>
              <a:defRPr sz="2400"/>
            </a:lvl1pPr>
          </a:lstStyle>
          <a:p>
            <a:r>
              <a:rPr lang="nb-NO"/>
              <a:t>Klikk ikonet for å legge til et bilde</a:t>
            </a:r>
          </a:p>
        </p:txBody>
      </p:sp>
    </p:spTree>
    <p:extLst>
      <p:ext uri="{BB962C8B-B14F-4D97-AF65-F5344CB8AC3E}">
        <p14:creationId xmlns:p14="http://schemas.microsoft.com/office/powerpoint/2010/main" val="991740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lsides bilde Lys logo">
    <p:spTree>
      <p:nvGrpSpPr>
        <p:cNvPr id="1" name=""/>
        <p:cNvGrpSpPr/>
        <p:nvPr/>
      </p:nvGrpSpPr>
      <p:grpSpPr>
        <a:xfrm>
          <a:off x="0" y="0"/>
          <a:ext cx="0" cy="0"/>
          <a:chOff x="0" y="0"/>
          <a:chExt cx="0" cy="0"/>
        </a:xfrm>
      </p:grpSpPr>
      <p:sp>
        <p:nvSpPr>
          <p:cNvPr id="7" name="Plassholder for bilde 6"/>
          <p:cNvSpPr>
            <a:spLocks noGrp="1"/>
          </p:cNvSpPr>
          <p:nvPr>
            <p:ph type="pic" sz="quarter" idx="13"/>
          </p:nvPr>
        </p:nvSpPr>
        <p:spPr>
          <a:xfrm>
            <a:off x="0" y="0"/>
            <a:ext cx="14632229" cy="8229600"/>
          </a:xfrm>
          <a:solidFill>
            <a:schemeClr val="lt2"/>
          </a:solidFill>
        </p:spPr>
        <p:txBody>
          <a:bodyPr tIns="1440000" anchor="t" anchorCtr="1">
            <a:normAutofit/>
          </a:bodyPr>
          <a:lstStyle>
            <a:lvl1pPr marL="0" indent="0">
              <a:buNone/>
              <a:defRPr sz="2400"/>
            </a:lvl1pPr>
          </a:lstStyle>
          <a:p>
            <a:r>
              <a:rPr lang="nb-NO"/>
              <a:t>Klikk ikonet for å legge til et bilde</a:t>
            </a:r>
          </a:p>
        </p:txBody>
      </p:sp>
      <p:sp>
        <p:nvSpPr>
          <p:cNvPr id="4" name="Plassholder for tekst 3"/>
          <p:cNvSpPr>
            <a:spLocks noGrp="1"/>
          </p:cNvSpPr>
          <p:nvPr>
            <p:ph type="body" sz="quarter" idx="14" hasCustomPrompt="1"/>
          </p:nvPr>
        </p:nvSpPr>
        <p:spPr>
          <a:xfrm>
            <a:off x="12828404" y="7373721"/>
            <a:ext cx="1118618" cy="423673"/>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629360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lsides bilde mørk logo">
    <p:spTree>
      <p:nvGrpSpPr>
        <p:cNvPr id="1" name=""/>
        <p:cNvGrpSpPr/>
        <p:nvPr/>
      </p:nvGrpSpPr>
      <p:grpSpPr>
        <a:xfrm>
          <a:off x="0" y="0"/>
          <a:ext cx="0" cy="0"/>
          <a:chOff x="0" y="0"/>
          <a:chExt cx="0" cy="0"/>
        </a:xfrm>
      </p:grpSpPr>
      <p:sp>
        <p:nvSpPr>
          <p:cNvPr id="7" name="Plassholder for bilde 6"/>
          <p:cNvSpPr>
            <a:spLocks noGrp="1"/>
          </p:cNvSpPr>
          <p:nvPr>
            <p:ph type="pic" sz="quarter" idx="13"/>
          </p:nvPr>
        </p:nvSpPr>
        <p:spPr>
          <a:xfrm>
            <a:off x="0" y="0"/>
            <a:ext cx="14632229" cy="8229600"/>
          </a:xfrm>
          <a:solidFill>
            <a:schemeClr val="lt2"/>
          </a:solidFill>
        </p:spPr>
        <p:txBody>
          <a:bodyPr tIns="1440000" anchor="t" anchorCtr="1">
            <a:normAutofit/>
          </a:bodyPr>
          <a:lstStyle>
            <a:lvl1pPr marL="0" indent="0">
              <a:buNone/>
              <a:defRPr sz="2400"/>
            </a:lvl1pPr>
          </a:lstStyle>
          <a:p>
            <a:r>
              <a:rPr lang="nb-NO"/>
              <a:t>Klikk ikonet for å legge til et bilde</a:t>
            </a:r>
          </a:p>
        </p:txBody>
      </p:sp>
      <p:sp>
        <p:nvSpPr>
          <p:cNvPr id="2" name="Plassholder for tekst 1"/>
          <p:cNvSpPr>
            <a:spLocks noGrp="1"/>
          </p:cNvSpPr>
          <p:nvPr>
            <p:ph type="body" sz="quarter" idx="14" hasCustomPrompt="1"/>
          </p:nvPr>
        </p:nvSpPr>
        <p:spPr>
          <a:xfrm>
            <a:off x="12828404" y="7373722"/>
            <a:ext cx="1082042" cy="420625"/>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428299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20090" y="1944243"/>
            <a:ext cx="6264783" cy="900113"/>
          </a:xfrm>
        </p:spPr>
        <p:txBody>
          <a:bodyPr anchor="t">
            <a:normAutofit/>
          </a:bodyPr>
          <a:lstStyle>
            <a:lvl1pPr marL="0" indent="0">
              <a:buNone/>
              <a:defRPr sz="28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a:t>Klikk for å redigere tekststiler i malen</a:t>
            </a:r>
          </a:p>
        </p:txBody>
      </p:sp>
      <p:sp>
        <p:nvSpPr>
          <p:cNvPr id="4" name="Plassholder for innhold 3"/>
          <p:cNvSpPr>
            <a:spLocks noGrp="1"/>
          </p:cNvSpPr>
          <p:nvPr>
            <p:ph sz="half" idx="2"/>
          </p:nvPr>
        </p:nvSpPr>
        <p:spPr>
          <a:xfrm>
            <a:off x="720090" y="2844355"/>
            <a:ext cx="6264783" cy="428453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7632954" y="1944243"/>
            <a:ext cx="6264783" cy="900113"/>
          </a:xfrm>
        </p:spPr>
        <p:txBody>
          <a:bodyPr anchor="t">
            <a:normAutofit/>
          </a:bodyPr>
          <a:lstStyle>
            <a:lvl1pPr marL="0" indent="0">
              <a:buNone/>
              <a:defRPr sz="28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a:t>Klikk for å redigere tekststiler i malen</a:t>
            </a:r>
          </a:p>
        </p:txBody>
      </p:sp>
      <p:sp>
        <p:nvSpPr>
          <p:cNvPr id="6" name="Plassholder for innhold 5"/>
          <p:cNvSpPr>
            <a:spLocks noGrp="1"/>
          </p:cNvSpPr>
          <p:nvPr>
            <p:ph sz="quarter" idx="4"/>
          </p:nvPr>
        </p:nvSpPr>
        <p:spPr>
          <a:xfrm>
            <a:off x="7632954" y="2844355"/>
            <a:ext cx="6264783" cy="428453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983651F3-9B16-40C6-B209-3688FC9C95F6}" type="datetimeFigureOut">
              <a:rPr lang="nb-NO" smtClean="0"/>
              <a:t>10.02.2026</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4413276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83651F3-9B16-40C6-B209-3688FC9C95F6}" type="datetimeFigureOut">
              <a:rPr lang="nb-NO" smtClean="0"/>
              <a:t>10.02.2026</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776977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t>10.02.2026</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437036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29205" y="652355"/>
            <a:ext cx="6480810" cy="1569984"/>
          </a:xfrm>
        </p:spPr>
        <p:txBody>
          <a:bodyPr anchor="t">
            <a:normAutofit/>
          </a:bodyPr>
          <a:lstStyle>
            <a:lvl1pPr algn="l">
              <a:lnSpc>
                <a:spcPts val="5600"/>
              </a:lnSpc>
              <a:defRPr sz="5500">
                <a:solidFill>
                  <a:schemeClr val="lt1"/>
                </a:solidFill>
              </a:defRPr>
            </a:lvl1pPr>
          </a:lstStyle>
          <a:p>
            <a:r>
              <a:rPr lang="nb-NO"/>
              <a:t>Klikk for å redigere tittelstil</a:t>
            </a:r>
            <a:endParaRPr lang="nb-NO" dirty="0"/>
          </a:p>
        </p:txBody>
      </p:sp>
      <p:sp>
        <p:nvSpPr>
          <p:cNvPr id="3" name="Undertittel 2"/>
          <p:cNvSpPr>
            <a:spLocks noGrp="1"/>
          </p:cNvSpPr>
          <p:nvPr>
            <p:ph type="subTitle" idx="1"/>
          </p:nvPr>
        </p:nvSpPr>
        <p:spPr>
          <a:xfrm>
            <a:off x="720090" y="2304288"/>
            <a:ext cx="6480810" cy="2160270"/>
          </a:xfrm>
        </p:spPr>
        <p:txBody>
          <a:bodyPr>
            <a:normAutofit/>
          </a:bodyPr>
          <a:lstStyle>
            <a:lvl1pPr marL="0" indent="0" algn="l">
              <a:lnSpc>
                <a:spcPts val="3000"/>
              </a:lnSpc>
              <a:buNone/>
              <a:defRPr sz="2500">
                <a:solidFill>
                  <a:schemeClr val="lt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lvl1pPr>
              <a:defRPr>
                <a:solidFill>
                  <a:schemeClr val="lt1"/>
                </a:solidFill>
              </a:defRPr>
            </a:lvl1pPr>
          </a:lstStyle>
          <a:p>
            <a:fld id="{983651F3-9B16-40C6-B209-3688FC9C95F6}" type="datetimeFigureOut">
              <a:rPr lang="nb-NO" smtClean="0"/>
              <a:pPr/>
              <a:t>10.02.2026</a:t>
            </a:fld>
            <a:endParaRPr lang="nb-NO"/>
          </a:p>
        </p:txBody>
      </p:sp>
      <p:sp>
        <p:nvSpPr>
          <p:cNvPr id="5" name="Plassholder for bunntekst 4"/>
          <p:cNvSpPr>
            <a:spLocks noGrp="1"/>
          </p:cNvSpPr>
          <p:nvPr>
            <p:ph type="ftr" sz="quarter" idx="11"/>
          </p:nvPr>
        </p:nvSpPr>
        <p:spPr/>
        <p:txBody>
          <a:bodyPr/>
          <a:lstStyle>
            <a:lvl1pPr>
              <a:defRPr>
                <a:solidFill>
                  <a:schemeClr val="lt1"/>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lt1"/>
                </a:solidFill>
              </a:defRPr>
            </a:lvl1pPr>
          </a:lstStyle>
          <a:p>
            <a:fld id="{5751DFAA-887F-4071-8EAD-E8CA316FCF06}" type="slidenum">
              <a:rPr lang="nb-NO" smtClean="0"/>
              <a:pPr/>
              <a:t>‹#›</a:t>
            </a:fld>
            <a:endParaRPr lang="nb-NO"/>
          </a:p>
        </p:txBody>
      </p:sp>
      <p:sp>
        <p:nvSpPr>
          <p:cNvPr id="10" name="Plassholder for tekst 9"/>
          <p:cNvSpPr>
            <a:spLocks noGrp="1"/>
          </p:cNvSpPr>
          <p:nvPr>
            <p:ph type="body" sz="quarter" idx="13" hasCustomPrompt="1"/>
          </p:nvPr>
        </p:nvSpPr>
        <p:spPr>
          <a:xfrm>
            <a:off x="728663" y="4716590"/>
            <a:ext cx="6472237" cy="623887"/>
          </a:xfrm>
        </p:spPr>
        <p:txBody>
          <a:bodyPr>
            <a:normAutofit/>
          </a:bodyPr>
          <a:lstStyle>
            <a:lvl1pPr marL="0" indent="0">
              <a:lnSpc>
                <a:spcPts val="3000"/>
              </a:lnSpc>
              <a:buNone/>
              <a:defRPr sz="2500" baseline="0">
                <a:solidFill>
                  <a:schemeClr val="lt1"/>
                </a:solidFill>
              </a:defRPr>
            </a:lvl1pPr>
          </a:lstStyle>
          <a:p>
            <a:pPr lvl="0"/>
            <a:r>
              <a:rPr lang="nb-NO" dirty="0"/>
              <a:t>Navn </a:t>
            </a:r>
            <a:r>
              <a:rPr lang="nb-NO" dirty="0" err="1"/>
              <a:t>Navnesen</a:t>
            </a:r>
            <a:endParaRPr lang="nb-NO" dirty="0"/>
          </a:p>
        </p:txBody>
      </p:sp>
      <p:sp>
        <p:nvSpPr>
          <p:cNvPr id="14" name="Plassholder for bilde 13"/>
          <p:cNvSpPr>
            <a:spLocks noGrp="1"/>
          </p:cNvSpPr>
          <p:nvPr>
            <p:ph type="pic" sz="quarter" idx="14"/>
          </p:nvPr>
        </p:nvSpPr>
        <p:spPr>
          <a:xfrm>
            <a:off x="7438530" y="658813"/>
            <a:ext cx="6480810" cy="6048756"/>
          </a:xfrm>
        </p:spPr>
        <p:txBody>
          <a:bodyPr tIns="1800000" anchor="t" anchorCtr="1">
            <a:normAutofit/>
          </a:bodyPr>
          <a:lstStyle>
            <a:lvl1pPr marL="0" indent="0">
              <a:buNone/>
              <a:defRPr sz="2400">
                <a:solidFill>
                  <a:schemeClr val="lt1"/>
                </a:solidFill>
              </a:defRPr>
            </a:lvl1pPr>
          </a:lstStyle>
          <a:p>
            <a:r>
              <a:rPr lang="nb-NO"/>
              <a:t>Klikk ikonet for å legge til et bilde</a:t>
            </a:r>
          </a:p>
        </p:txBody>
      </p:sp>
      <p:pic>
        <p:nvPicPr>
          <p:cNvPr id="15" name="Bild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28404" y="7373721"/>
            <a:ext cx="1118618" cy="423673"/>
          </a:xfrm>
          <a:prstGeom prst="rect">
            <a:avLst/>
          </a:prstGeom>
        </p:spPr>
      </p:pic>
    </p:spTree>
    <p:extLst>
      <p:ext uri="{BB962C8B-B14F-4D97-AF65-F5344CB8AC3E}">
        <p14:creationId xmlns:p14="http://schemas.microsoft.com/office/powerpoint/2010/main" val="3836795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83651F3-9B16-40C6-B209-3688FC9C95F6}" type="datetimeFigureOut">
              <a:rPr lang="nb-NO" smtClean="0"/>
              <a:t>10.02.2026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212558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tellysbilde Lys">
    <p:bg>
      <p:bgPr>
        <a:solidFill>
          <a:schemeClr val="lt2"/>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29205" y="652355"/>
            <a:ext cx="6480810" cy="1569984"/>
          </a:xfrm>
        </p:spPr>
        <p:txBody>
          <a:bodyPr anchor="t">
            <a:normAutofit/>
          </a:bodyPr>
          <a:lstStyle>
            <a:lvl1pPr algn="l">
              <a:lnSpc>
                <a:spcPts val="5600"/>
              </a:lnSpc>
              <a:defRPr sz="5500">
                <a:solidFill>
                  <a:schemeClr val="accent1"/>
                </a:solidFill>
              </a:defRPr>
            </a:lvl1pPr>
          </a:lstStyle>
          <a:p>
            <a:r>
              <a:rPr lang="nb-NO"/>
              <a:t>Klikk for å redigere tittelstil</a:t>
            </a:r>
            <a:endParaRPr lang="nb-NO" dirty="0"/>
          </a:p>
        </p:txBody>
      </p:sp>
      <p:sp>
        <p:nvSpPr>
          <p:cNvPr id="3" name="Undertittel 2"/>
          <p:cNvSpPr>
            <a:spLocks noGrp="1"/>
          </p:cNvSpPr>
          <p:nvPr>
            <p:ph type="subTitle" idx="1"/>
          </p:nvPr>
        </p:nvSpPr>
        <p:spPr>
          <a:xfrm>
            <a:off x="720090" y="2304288"/>
            <a:ext cx="6480810" cy="2160270"/>
          </a:xfrm>
        </p:spPr>
        <p:txBody>
          <a:bodyPr>
            <a:normAutofit/>
          </a:bodyPr>
          <a:lstStyle>
            <a:lvl1pPr marL="0" indent="0" algn="l">
              <a:lnSpc>
                <a:spcPts val="3000"/>
              </a:lnSpc>
              <a:buNone/>
              <a:defRPr sz="2500">
                <a:solidFill>
                  <a:schemeClr val="accent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lvl1pPr>
              <a:defRPr>
                <a:solidFill>
                  <a:schemeClr val="accent1"/>
                </a:solidFill>
              </a:defRPr>
            </a:lvl1pPr>
          </a:lstStyle>
          <a:p>
            <a:fld id="{983651F3-9B16-40C6-B209-3688FC9C95F6}" type="datetimeFigureOut">
              <a:rPr lang="nb-NO" smtClean="0"/>
              <a:pPr/>
              <a:t>10.02.2026</a:t>
            </a:fld>
            <a:endParaRPr lang="nb-NO"/>
          </a:p>
        </p:txBody>
      </p:sp>
      <p:sp>
        <p:nvSpPr>
          <p:cNvPr id="5" name="Plassholder for bunntekst 4"/>
          <p:cNvSpPr>
            <a:spLocks noGrp="1"/>
          </p:cNvSpPr>
          <p:nvPr>
            <p:ph type="ftr" sz="quarter" idx="11"/>
          </p:nvPr>
        </p:nvSpPr>
        <p:spPr/>
        <p:txBody>
          <a:bodyPr/>
          <a:lstStyle>
            <a:lvl1pPr>
              <a:defRPr>
                <a:solidFill>
                  <a:schemeClr val="accent1"/>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accent1"/>
                </a:solidFill>
              </a:defRPr>
            </a:lvl1pPr>
          </a:lstStyle>
          <a:p>
            <a:fld id="{5751DFAA-887F-4071-8EAD-E8CA316FCF06}" type="slidenum">
              <a:rPr lang="nb-NO" smtClean="0"/>
              <a:pPr/>
              <a:t>‹#›</a:t>
            </a:fld>
            <a:endParaRPr lang="nb-NO"/>
          </a:p>
        </p:txBody>
      </p:sp>
      <p:sp>
        <p:nvSpPr>
          <p:cNvPr id="10" name="Plassholder for tekst 9"/>
          <p:cNvSpPr>
            <a:spLocks noGrp="1"/>
          </p:cNvSpPr>
          <p:nvPr>
            <p:ph type="body" sz="quarter" idx="13" hasCustomPrompt="1"/>
          </p:nvPr>
        </p:nvSpPr>
        <p:spPr>
          <a:xfrm>
            <a:off x="728663" y="4716590"/>
            <a:ext cx="6472237" cy="623887"/>
          </a:xfrm>
        </p:spPr>
        <p:txBody>
          <a:bodyPr>
            <a:normAutofit/>
          </a:bodyPr>
          <a:lstStyle>
            <a:lvl1pPr marL="0" indent="0">
              <a:lnSpc>
                <a:spcPts val="3000"/>
              </a:lnSpc>
              <a:buNone/>
              <a:defRPr sz="2500" baseline="0">
                <a:solidFill>
                  <a:schemeClr val="accent1"/>
                </a:solidFill>
              </a:defRPr>
            </a:lvl1pPr>
          </a:lstStyle>
          <a:p>
            <a:pPr lvl="0"/>
            <a:r>
              <a:rPr lang="nb-NO" dirty="0"/>
              <a:t>Navn </a:t>
            </a:r>
            <a:r>
              <a:rPr lang="nb-NO" dirty="0" err="1"/>
              <a:t>Navnesen</a:t>
            </a:r>
            <a:endParaRPr lang="nb-NO" dirty="0"/>
          </a:p>
        </p:txBody>
      </p:sp>
      <p:sp>
        <p:nvSpPr>
          <p:cNvPr id="14" name="Plassholder for bilde 13"/>
          <p:cNvSpPr>
            <a:spLocks noGrp="1"/>
          </p:cNvSpPr>
          <p:nvPr>
            <p:ph type="pic" sz="quarter" idx="14"/>
          </p:nvPr>
        </p:nvSpPr>
        <p:spPr>
          <a:xfrm>
            <a:off x="7438530" y="658813"/>
            <a:ext cx="6480810" cy="6048756"/>
          </a:xfrm>
        </p:spPr>
        <p:txBody>
          <a:bodyPr tIns="1800000" anchor="t" anchorCtr="1">
            <a:normAutofit/>
          </a:bodyPr>
          <a:lstStyle>
            <a:lvl1pPr marL="0" indent="0">
              <a:buNone/>
              <a:defRPr sz="2400">
                <a:solidFill>
                  <a:schemeClr val="accent1"/>
                </a:solidFill>
              </a:defRPr>
            </a:lvl1pPr>
          </a:lstStyle>
          <a:p>
            <a:r>
              <a:rPr lang="nb-NO"/>
              <a:t>Klikk ikonet for å legge til et bilde</a:t>
            </a:r>
          </a:p>
        </p:txBody>
      </p:sp>
      <p:pic>
        <p:nvPicPr>
          <p:cNvPr id="16" name="Bild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28404" y="7373721"/>
            <a:ext cx="1082042" cy="420625"/>
          </a:xfrm>
          <a:prstGeom prst="rect">
            <a:avLst/>
          </a:prstGeom>
        </p:spPr>
      </p:pic>
    </p:spTree>
    <p:extLst>
      <p:ext uri="{BB962C8B-B14F-4D97-AF65-F5344CB8AC3E}">
        <p14:creationId xmlns:p14="http://schemas.microsoft.com/office/powerpoint/2010/main" val="868286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83651F3-9B16-40C6-B209-3688FC9C95F6}" type="datetimeFigureOut">
              <a:rPr lang="nb-NO" smtClean="0"/>
              <a:t>10.02.2026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654547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Kapittelside #1">
    <p:bg>
      <p:bgPr>
        <a:solidFill>
          <a:schemeClr val="accent1"/>
        </a:solidFill>
        <a:effectLst/>
      </p:bgPr>
    </p:b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20090" y="1907629"/>
            <a:ext cx="6480810" cy="4367886"/>
          </a:xfrm>
        </p:spPr>
        <p:txBody>
          <a:bodyPr>
            <a:normAutofit/>
          </a:bodyPr>
          <a:lstStyle>
            <a:lvl1pPr marL="0" indent="0">
              <a:lnSpc>
                <a:spcPts val="5000"/>
              </a:lnSpc>
              <a:buNone/>
              <a:defRPr sz="4500">
                <a:solidFill>
                  <a:schemeClr val="lt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nb-NO"/>
              <a:t>Klikk for å redigere tekststiler i malen</a:t>
            </a:r>
          </a:p>
        </p:txBody>
      </p:sp>
      <p:sp>
        <p:nvSpPr>
          <p:cNvPr id="7" name="Tittel 6"/>
          <p:cNvSpPr>
            <a:spLocks noGrp="1"/>
          </p:cNvSpPr>
          <p:nvPr>
            <p:ph type="title"/>
          </p:nvPr>
        </p:nvSpPr>
        <p:spPr>
          <a:xfrm>
            <a:off x="720090" y="594074"/>
            <a:ext cx="6480810" cy="1170146"/>
          </a:xfrm>
        </p:spPr>
        <p:txBody>
          <a:bodyPr/>
          <a:lstStyle>
            <a:lvl1pPr>
              <a:defRPr>
                <a:solidFill>
                  <a:schemeClr val="lt1"/>
                </a:solidFill>
              </a:defRPr>
            </a:lvl1pPr>
          </a:lstStyle>
          <a:p>
            <a:r>
              <a:rPr lang="nb-NO"/>
              <a:t>Klikk for å redigere tittelstil</a:t>
            </a:r>
          </a:p>
        </p:txBody>
      </p:sp>
      <p:sp>
        <p:nvSpPr>
          <p:cNvPr id="8" name="Plassholder for bilde 13"/>
          <p:cNvSpPr>
            <a:spLocks noGrp="1"/>
          </p:cNvSpPr>
          <p:nvPr>
            <p:ph type="pic" sz="quarter" idx="14"/>
          </p:nvPr>
        </p:nvSpPr>
        <p:spPr>
          <a:xfrm>
            <a:off x="7438530" y="658813"/>
            <a:ext cx="6480810" cy="5616702"/>
          </a:xfrm>
        </p:spPr>
        <p:txBody>
          <a:bodyPr tIns="1800000" anchor="t" anchorCtr="1">
            <a:normAutofit/>
          </a:bodyPr>
          <a:lstStyle>
            <a:lvl1pPr marL="0" indent="0">
              <a:buNone/>
              <a:defRPr sz="2400">
                <a:solidFill>
                  <a:schemeClr val="lt1"/>
                </a:solidFill>
              </a:defRPr>
            </a:lvl1pPr>
          </a:lstStyle>
          <a:p>
            <a:r>
              <a:rPr lang="nb-NO"/>
              <a:t>Klikk ikonet for å legge til et bilde</a:t>
            </a:r>
          </a:p>
        </p:txBody>
      </p:sp>
      <p:sp>
        <p:nvSpPr>
          <p:cNvPr id="10" name="Plassholder for tekst 9"/>
          <p:cNvSpPr>
            <a:spLocks noGrp="1"/>
          </p:cNvSpPr>
          <p:nvPr>
            <p:ph type="body" sz="quarter" idx="15"/>
          </p:nvPr>
        </p:nvSpPr>
        <p:spPr>
          <a:xfrm>
            <a:off x="720090" y="7308914"/>
            <a:ext cx="6480175" cy="392996"/>
          </a:xfrm>
        </p:spPr>
        <p:txBody>
          <a:bodyPr>
            <a:normAutofit/>
          </a:bodyPr>
          <a:lstStyle>
            <a:lvl1pPr marL="0" indent="0">
              <a:lnSpc>
                <a:spcPts val="2500"/>
              </a:lnSpc>
              <a:buNone/>
              <a:defRPr sz="2000" b="1">
                <a:solidFill>
                  <a:schemeClr val="lt1"/>
                </a:solidFill>
              </a:defRPr>
            </a:lvl1pPr>
          </a:lstStyle>
          <a:p>
            <a:pPr lvl="0"/>
            <a:r>
              <a:rPr lang="nb-NO"/>
              <a:t>Klikk for å redigere tekststiler i malen</a:t>
            </a:r>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28404" y="7373721"/>
            <a:ext cx="1118618" cy="423673"/>
          </a:xfrm>
          <a:prstGeom prst="rect">
            <a:avLst/>
          </a:prstGeom>
        </p:spPr>
      </p:pic>
    </p:spTree>
    <p:extLst>
      <p:ext uri="{BB962C8B-B14F-4D97-AF65-F5344CB8AC3E}">
        <p14:creationId xmlns:p14="http://schemas.microsoft.com/office/powerpoint/2010/main" val="35743913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telside #2">
    <p:bg>
      <p:bgPr>
        <a:solidFill>
          <a:srgbClr val="007BC0"/>
        </a:solidFill>
        <a:effectLst/>
      </p:bgPr>
    </p:b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20090" y="1907629"/>
            <a:ext cx="6480810" cy="4367886"/>
          </a:xfrm>
        </p:spPr>
        <p:txBody>
          <a:bodyPr>
            <a:normAutofit/>
          </a:bodyPr>
          <a:lstStyle>
            <a:lvl1pPr marL="0" indent="0">
              <a:lnSpc>
                <a:spcPts val="5000"/>
              </a:lnSpc>
              <a:buNone/>
              <a:defRPr sz="4500">
                <a:solidFill>
                  <a:schemeClr val="lt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nb-NO"/>
              <a:t>Klikk for å redigere tekststiler i malen</a:t>
            </a:r>
          </a:p>
        </p:txBody>
      </p:sp>
      <p:sp>
        <p:nvSpPr>
          <p:cNvPr id="7" name="Tittel 6"/>
          <p:cNvSpPr>
            <a:spLocks noGrp="1"/>
          </p:cNvSpPr>
          <p:nvPr>
            <p:ph type="title"/>
          </p:nvPr>
        </p:nvSpPr>
        <p:spPr>
          <a:xfrm>
            <a:off x="720090" y="594074"/>
            <a:ext cx="6480810" cy="1170146"/>
          </a:xfrm>
        </p:spPr>
        <p:txBody>
          <a:bodyPr/>
          <a:lstStyle>
            <a:lvl1pPr>
              <a:defRPr>
                <a:solidFill>
                  <a:schemeClr val="lt1"/>
                </a:solidFill>
              </a:defRPr>
            </a:lvl1pPr>
          </a:lstStyle>
          <a:p>
            <a:r>
              <a:rPr lang="nb-NO"/>
              <a:t>Klikk for å redigere tittelstil</a:t>
            </a:r>
          </a:p>
        </p:txBody>
      </p:sp>
      <p:sp>
        <p:nvSpPr>
          <p:cNvPr id="8" name="Plassholder for bilde 13"/>
          <p:cNvSpPr>
            <a:spLocks noGrp="1"/>
          </p:cNvSpPr>
          <p:nvPr>
            <p:ph type="pic" sz="quarter" idx="14"/>
          </p:nvPr>
        </p:nvSpPr>
        <p:spPr>
          <a:xfrm>
            <a:off x="7438530" y="658813"/>
            <a:ext cx="6480810" cy="5616702"/>
          </a:xfrm>
        </p:spPr>
        <p:txBody>
          <a:bodyPr tIns="1800000" anchor="t" anchorCtr="1">
            <a:normAutofit/>
          </a:bodyPr>
          <a:lstStyle>
            <a:lvl1pPr marL="0" indent="0">
              <a:buNone/>
              <a:defRPr sz="2400">
                <a:solidFill>
                  <a:schemeClr val="lt1"/>
                </a:solidFill>
              </a:defRPr>
            </a:lvl1pPr>
          </a:lstStyle>
          <a:p>
            <a:r>
              <a:rPr lang="nb-NO"/>
              <a:t>Klikk ikonet for å legge til et bilde</a:t>
            </a:r>
          </a:p>
        </p:txBody>
      </p:sp>
      <p:sp>
        <p:nvSpPr>
          <p:cNvPr id="10" name="Plassholder for tekst 9"/>
          <p:cNvSpPr>
            <a:spLocks noGrp="1"/>
          </p:cNvSpPr>
          <p:nvPr>
            <p:ph type="body" sz="quarter" idx="15"/>
          </p:nvPr>
        </p:nvSpPr>
        <p:spPr>
          <a:xfrm>
            <a:off x="720090" y="7308914"/>
            <a:ext cx="6480175" cy="392996"/>
          </a:xfrm>
        </p:spPr>
        <p:txBody>
          <a:bodyPr>
            <a:normAutofit/>
          </a:bodyPr>
          <a:lstStyle>
            <a:lvl1pPr marL="0" indent="0">
              <a:lnSpc>
                <a:spcPts val="2500"/>
              </a:lnSpc>
              <a:buNone/>
              <a:defRPr sz="2000" b="1">
                <a:solidFill>
                  <a:schemeClr val="lt1"/>
                </a:solidFill>
              </a:defRPr>
            </a:lvl1pPr>
          </a:lstStyle>
          <a:p>
            <a:pPr lvl="0"/>
            <a:r>
              <a:rPr lang="nb-NO"/>
              <a:t>Klikk for å redigere tekststiler i malen</a:t>
            </a:r>
          </a:p>
        </p:txBody>
      </p:sp>
    </p:spTree>
    <p:extLst>
      <p:ext uri="{BB962C8B-B14F-4D97-AF65-F5344CB8AC3E}">
        <p14:creationId xmlns:p14="http://schemas.microsoft.com/office/powerpoint/2010/main" val="2769046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telside #3">
    <p:bg>
      <p:bgPr>
        <a:solidFill>
          <a:schemeClr val="accent4"/>
        </a:solidFill>
        <a:effectLst/>
      </p:bgPr>
    </p:b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20090" y="1907629"/>
            <a:ext cx="6480810" cy="4367886"/>
          </a:xfrm>
        </p:spPr>
        <p:txBody>
          <a:bodyPr>
            <a:normAutofit/>
          </a:bodyPr>
          <a:lstStyle>
            <a:lvl1pPr marL="0" indent="0">
              <a:lnSpc>
                <a:spcPts val="5000"/>
              </a:lnSpc>
              <a:buNone/>
              <a:defRPr sz="4500">
                <a:solidFill>
                  <a:schemeClr val="accent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nb-NO"/>
              <a:t>Klikk for å redigere tekststiler i malen</a:t>
            </a:r>
          </a:p>
        </p:txBody>
      </p:sp>
      <p:sp>
        <p:nvSpPr>
          <p:cNvPr id="7" name="Tittel 6"/>
          <p:cNvSpPr>
            <a:spLocks noGrp="1"/>
          </p:cNvSpPr>
          <p:nvPr>
            <p:ph type="title"/>
          </p:nvPr>
        </p:nvSpPr>
        <p:spPr>
          <a:xfrm>
            <a:off x="720090" y="594074"/>
            <a:ext cx="6480810" cy="1170146"/>
          </a:xfrm>
        </p:spPr>
        <p:txBody>
          <a:bodyPr/>
          <a:lstStyle>
            <a:lvl1pPr>
              <a:defRPr>
                <a:solidFill>
                  <a:schemeClr val="accent1"/>
                </a:solidFill>
              </a:defRPr>
            </a:lvl1pPr>
          </a:lstStyle>
          <a:p>
            <a:r>
              <a:rPr lang="nb-NO"/>
              <a:t>Klikk for å redigere tittelstil</a:t>
            </a:r>
          </a:p>
        </p:txBody>
      </p:sp>
      <p:sp>
        <p:nvSpPr>
          <p:cNvPr id="8" name="Plassholder for bilde 13"/>
          <p:cNvSpPr>
            <a:spLocks noGrp="1"/>
          </p:cNvSpPr>
          <p:nvPr>
            <p:ph type="pic" sz="quarter" idx="14"/>
          </p:nvPr>
        </p:nvSpPr>
        <p:spPr>
          <a:xfrm>
            <a:off x="7438530" y="658813"/>
            <a:ext cx="6480810" cy="5616702"/>
          </a:xfrm>
        </p:spPr>
        <p:txBody>
          <a:bodyPr tIns="1800000" anchor="t" anchorCtr="1">
            <a:normAutofit/>
          </a:bodyPr>
          <a:lstStyle>
            <a:lvl1pPr marL="0" indent="0">
              <a:buNone/>
              <a:defRPr sz="2400">
                <a:solidFill>
                  <a:schemeClr val="accent1"/>
                </a:solidFill>
              </a:defRPr>
            </a:lvl1pPr>
          </a:lstStyle>
          <a:p>
            <a:r>
              <a:rPr lang="nb-NO"/>
              <a:t>Klikk ikonet for å legge til et bilde</a:t>
            </a:r>
          </a:p>
        </p:txBody>
      </p:sp>
      <p:sp>
        <p:nvSpPr>
          <p:cNvPr id="10" name="Plassholder for tekst 9"/>
          <p:cNvSpPr>
            <a:spLocks noGrp="1"/>
          </p:cNvSpPr>
          <p:nvPr>
            <p:ph type="body" sz="quarter" idx="15"/>
          </p:nvPr>
        </p:nvSpPr>
        <p:spPr>
          <a:xfrm>
            <a:off x="720090" y="7308914"/>
            <a:ext cx="6480175" cy="392996"/>
          </a:xfrm>
        </p:spPr>
        <p:txBody>
          <a:bodyPr>
            <a:normAutofit/>
          </a:bodyPr>
          <a:lstStyle>
            <a:lvl1pPr marL="0" indent="0">
              <a:lnSpc>
                <a:spcPts val="2500"/>
              </a:lnSpc>
              <a:buNone/>
              <a:defRPr sz="2000" b="1">
                <a:solidFill>
                  <a:schemeClr val="accent1"/>
                </a:solidFill>
              </a:defRPr>
            </a:lvl1pPr>
          </a:lstStyle>
          <a:p>
            <a:pPr lvl="0"/>
            <a:r>
              <a:rPr lang="nb-NO"/>
              <a:t>Klikk for å redigere tekststiler i malen</a:t>
            </a:r>
          </a:p>
        </p:txBody>
      </p:sp>
    </p:spTree>
    <p:extLst>
      <p:ext uri="{BB962C8B-B14F-4D97-AF65-F5344CB8AC3E}">
        <p14:creationId xmlns:p14="http://schemas.microsoft.com/office/powerpoint/2010/main" val="1648160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720090" y="1944242"/>
            <a:ext cx="6264783" cy="518464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632954" y="1944242"/>
            <a:ext cx="6264783" cy="518464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983651F3-9B16-40C6-B209-3688FC9C95F6}" type="datetimeFigureOut">
              <a:rPr lang="nb-NO" smtClean="0"/>
              <a:t>10.02.2026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9" name="Tittel 8"/>
          <p:cNvSpPr>
            <a:spLocks noGrp="1"/>
          </p:cNvSpPr>
          <p:nvPr>
            <p:ph type="title"/>
          </p:nvPr>
        </p:nvSpPr>
        <p:spPr/>
        <p:txBody>
          <a:bodyPr/>
          <a:lstStyle/>
          <a:p>
            <a:r>
              <a:rPr lang="nb-NO"/>
              <a:t>Klikk for å redigere tittelstil</a:t>
            </a:r>
            <a:endParaRPr lang="nb-NO" dirty="0"/>
          </a:p>
        </p:txBody>
      </p:sp>
    </p:spTree>
    <p:extLst>
      <p:ext uri="{BB962C8B-B14F-4D97-AF65-F5344CB8AC3E}">
        <p14:creationId xmlns:p14="http://schemas.microsoft.com/office/powerpoint/2010/main" val="3326519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tel og fargetekstbokser">
    <p:spTree>
      <p:nvGrpSpPr>
        <p:cNvPr id="1" name=""/>
        <p:cNvGrpSpPr/>
        <p:nvPr/>
      </p:nvGrpSpPr>
      <p:grpSpPr>
        <a:xfrm>
          <a:off x="0" y="0"/>
          <a:ext cx="0" cy="0"/>
          <a:chOff x="0" y="0"/>
          <a:chExt cx="0" cy="0"/>
        </a:xfrm>
      </p:grpSpPr>
      <p:sp>
        <p:nvSpPr>
          <p:cNvPr id="5" name="Plassholder for dato 4"/>
          <p:cNvSpPr>
            <a:spLocks noGrp="1"/>
          </p:cNvSpPr>
          <p:nvPr>
            <p:ph type="dt" sz="half" idx="10"/>
          </p:nvPr>
        </p:nvSpPr>
        <p:spPr/>
        <p:txBody>
          <a:bodyPr/>
          <a:lstStyle/>
          <a:p>
            <a:fld id="{983651F3-9B16-40C6-B209-3688FC9C95F6}" type="datetimeFigureOut">
              <a:rPr lang="nb-NO" smtClean="0"/>
              <a:t>10.02.2026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9" name="Tittel 8"/>
          <p:cNvSpPr>
            <a:spLocks noGrp="1"/>
          </p:cNvSpPr>
          <p:nvPr>
            <p:ph type="title"/>
          </p:nvPr>
        </p:nvSpPr>
        <p:spPr/>
        <p:txBody>
          <a:bodyPr/>
          <a:lstStyle/>
          <a:p>
            <a:r>
              <a:rPr lang="nb-NO"/>
              <a:t>Klikk for å redigere tittelstil</a:t>
            </a:r>
            <a:endParaRPr lang="nb-NO" dirty="0"/>
          </a:p>
        </p:txBody>
      </p:sp>
      <p:sp>
        <p:nvSpPr>
          <p:cNvPr id="2" name="Plassholder for tekst 1"/>
          <p:cNvSpPr>
            <a:spLocks noGrp="1"/>
          </p:cNvSpPr>
          <p:nvPr>
            <p:ph type="body" sz="quarter" idx="13"/>
          </p:nvPr>
        </p:nvSpPr>
        <p:spPr>
          <a:xfrm>
            <a:off x="720091" y="1944242"/>
            <a:ext cx="6264783" cy="5184648"/>
          </a:xfrm>
          <a:prstGeom prst="rect">
            <a:avLst/>
          </a:prstGeom>
          <a:solidFill>
            <a:schemeClr val="accent1"/>
          </a:solidFill>
        </p:spPr>
        <p:txBody>
          <a:bodyPr lIns="360000" tIns="360000" rIns="360000" bIns="360000"/>
          <a:lstStyle>
            <a:lvl1pPr marL="0" indent="0">
              <a:lnSpc>
                <a:spcPts val="4500"/>
              </a:lnSpc>
              <a:buFont typeface="Calibri" panose="020F0502020204030204" pitchFamily="34" charset="0"/>
              <a:buChar char="​"/>
              <a:defRPr sz="4000" b="1">
                <a:solidFill>
                  <a:schemeClr val="lt1"/>
                </a:solidFill>
              </a:defRPr>
            </a:lvl1pPr>
            <a:lvl2pPr marL="0" indent="0">
              <a:lnSpc>
                <a:spcPts val="3200"/>
              </a:lnSpc>
              <a:buFont typeface="Calibri" panose="020F0502020204030204" pitchFamily="34" charset="0"/>
              <a:buChar char="​"/>
              <a:defRPr>
                <a:solidFill>
                  <a:schemeClr val="lt1"/>
                </a:solidFill>
              </a:defRPr>
            </a:lvl2pPr>
          </a:lstStyle>
          <a:p>
            <a:pPr lvl="0"/>
            <a:r>
              <a:rPr lang="nb-NO"/>
              <a:t>Klikk for å redigere tekststiler i malen</a:t>
            </a:r>
          </a:p>
          <a:p>
            <a:pPr lvl="1"/>
            <a:r>
              <a:rPr lang="nb-NO"/>
              <a:t>Andre nivå</a:t>
            </a:r>
          </a:p>
        </p:txBody>
      </p:sp>
      <p:sp>
        <p:nvSpPr>
          <p:cNvPr id="10" name="Plassholder for tekst 1"/>
          <p:cNvSpPr>
            <a:spLocks noGrp="1"/>
          </p:cNvSpPr>
          <p:nvPr>
            <p:ph type="body" sz="quarter" idx="14"/>
          </p:nvPr>
        </p:nvSpPr>
        <p:spPr>
          <a:xfrm>
            <a:off x="7632954" y="1944242"/>
            <a:ext cx="6264783" cy="5184648"/>
          </a:xfrm>
          <a:prstGeom prst="rect">
            <a:avLst/>
          </a:prstGeom>
          <a:solidFill>
            <a:schemeClr val="accent1"/>
          </a:solidFill>
        </p:spPr>
        <p:txBody>
          <a:bodyPr lIns="360000" tIns="360000" rIns="360000" bIns="360000"/>
          <a:lstStyle>
            <a:lvl1pPr marL="0" indent="0">
              <a:lnSpc>
                <a:spcPts val="4500"/>
              </a:lnSpc>
              <a:buFont typeface="Calibri" panose="020F0502020204030204" pitchFamily="34" charset="0"/>
              <a:buChar char="​"/>
              <a:defRPr sz="4000" b="1">
                <a:solidFill>
                  <a:schemeClr val="lt1"/>
                </a:solidFill>
              </a:defRPr>
            </a:lvl1pPr>
            <a:lvl2pPr marL="0" indent="0">
              <a:lnSpc>
                <a:spcPts val="3200"/>
              </a:lnSpc>
              <a:buFont typeface="Calibri" panose="020F0502020204030204" pitchFamily="34" charset="0"/>
              <a:buChar char="​"/>
              <a:defRPr>
                <a:solidFill>
                  <a:schemeClr val="lt1"/>
                </a:solidFill>
              </a:defRPr>
            </a:lvl2pPr>
          </a:lstStyle>
          <a:p>
            <a:pPr lvl="0"/>
            <a:r>
              <a:rPr lang="nb-NO"/>
              <a:t>Klikk for å redigere tekststiler i malen</a:t>
            </a:r>
          </a:p>
          <a:p>
            <a:pPr lvl="1"/>
            <a:r>
              <a:rPr lang="nb-NO"/>
              <a:t>Andre nivå</a:t>
            </a:r>
          </a:p>
        </p:txBody>
      </p:sp>
    </p:spTree>
    <p:extLst>
      <p:ext uri="{BB962C8B-B14F-4D97-AF65-F5344CB8AC3E}">
        <p14:creationId xmlns:p14="http://schemas.microsoft.com/office/powerpoint/2010/main" val="26707749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83651F3-9B16-40C6-B209-3688FC9C95F6}" type="datetimeFigureOut">
              <a:rPr lang="nb-NO" smtClean="0"/>
              <a:t>10.02.2026</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bilde 6"/>
          <p:cNvSpPr>
            <a:spLocks noGrp="1"/>
          </p:cNvSpPr>
          <p:nvPr>
            <p:ph type="pic" sz="quarter" idx="13"/>
          </p:nvPr>
        </p:nvSpPr>
        <p:spPr>
          <a:xfrm>
            <a:off x="720089" y="2160270"/>
            <a:ext cx="13177647" cy="4968621"/>
          </a:xfrm>
          <a:solidFill>
            <a:schemeClr val="lt2"/>
          </a:solidFill>
        </p:spPr>
        <p:txBody>
          <a:bodyPr tIns="1440000" anchor="t" anchorCtr="1">
            <a:normAutofit/>
          </a:bodyPr>
          <a:lstStyle>
            <a:lvl1pPr marL="0" indent="0">
              <a:buNone/>
              <a:defRPr sz="2400"/>
            </a:lvl1pPr>
          </a:lstStyle>
          <a:p>
            <a:r>
              <a:rPr lang="nb-NO"/>
              <a:t>Klikk ikonet for å legge til et bilde</a:t>
            </a:r>
          </a:p>
        </p:txBody>
      </p:sp>
    </p:spTree>
    <p:extLst>
      <p:ext uri="{BB962C8B-B14F-4D97-AF65-F5344CB8AC3E}">
        <p14:creationId xmlns:p14="http://schemas.microsoft.com/office/powerpoint/2010/main" val="2145111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lsides bilde Lys logo">
    <p:spTree>
      <p:nvGrpSpPr>
        <p:cNvPr id="1" name=""/>
        <p:cNvGrpSpPr/>
        <p:nvPr/>
      </p:nvGrpSpPr>
      <p:grpSpPr>
        <a:xfrm>
          <a:off x="0" y="0"/>
          <a:ext cx="0" cy="0"/>
          <a:chOff x="0" y="0"/>
          <a:chExt cx="0" cy="0"/>
        </a:xfrm>
      </p:grpSpPr>
      <p:sp>
        <p:nvSpPr>
          <p:cNvPr id="7" name="Plassholder for bilde 6"/>
          <p:cNvSpPr>
            <a:spLocks noGrp="1"/>
          </p:cNvSpPr>
          <p:nvPr>
            <p:ph type="pic" sz="quarter" idx="13"/>
          </p:nvPr>
        </p:nvSpPr>
        <p:spPr>
          <a:xfrm>
            <a:off x="0" y="0"/>
            <a:ext cx="14632229" cy="8229600"/>
          </a:xfrm>
          <a:solidFill>
            <a:schemeClr val="lt2"/>
          </a:solidFill>
        </p:spPr>
        <p:txBody>
          <a:bodyPr tIns="1440000" anchor="t" anchorCtr="1">
            <a:normAutofit/>
          </a:bodyPr>
          <a:lstStyle>
            <a:lvl1pPr marL="0" indent="0">
              <a:buNone/>
              <a:defRPr sz="2400"/>
            </a:lvl1pPr>
          </a:lstStyle>
          <a:p>
            <a:r>
              <a:rPr lang="nb-NO"/>
              <a:t>Klikk ikonet for å legge til et bilde</a:t>
            </a:r>
          </a:p>
        </p:txBody>
      </p:sp>
      <p:sp>
        <p:nvSpPr>
          <p:cNvPr id="4" name="Plassholder for tekst 3"/>
          <p:cNvSpPr>
            <a:spLocks noGrp="1"/>
          </p:cNvSpPr>
          <p:nvPr>
            <p:ph type="body" sz="quarter" idx="14" hasCustomPrompt="1"/>
          </p:nvPr>
        </p:nvSpPr>
        <p:spPr>
          <a:xfrm>
            <a:off x="12828404" y="7373721"/>
            <a:ext cx="1118618" cy="423673"/>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3065187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lsides bilde mørk logo">
    <p:spTree>
      <p:nvGrpSpPr>
        <p:cNvPr id="1" name=""/>
        <p:cNvGrpSpPr/>
        <p:nvPr/>
      </p:nvGrpSpPr>
      <p:grpSpPr>
        <a:xfrm>
          <a:off x="0" y="0"/>
          <a:ext cx="0" cy="0"/>
          <a:chOff x="0" y="0"/>
          <a:chExt cx="0" cy="0"/>
        </a:xfrm>
      </p:grpSpPr>
      <p:sp>
        <p:nvSpPr>
          <p:cNvPr id="7" name="Plassholder for bilde 6"/>
          <p:cNvSpPr>
            <a:spLocks noGrp="1"/>
          </p:cNvSpPr>
          <p:nvPr>
            <p:ph type="pic" sz="quarter" idx="13"/>
          </p:nvPr>
        </p:nvSpPr>
        <p:spPr>
          <a:xfrm>
            <a:off x="0" y="0"/>
            <a:ext cx="14632229" cy="8229600"/>
          </a:xfrm>
          <a:solidFill>
            <a:schemeClr val="lt2"/>
          </a:solidFill>
        </p:spPr>
        <p:txBody>
          <a:bodyPr tIns="1440000" anchor="t" anchorCtr="1">
            <a:normAutofit/>
          </a:bodyPr>
          <a:lstStyle>
            <a:lvl1pPr marL="0" indent="0">
              <a:buNone/>
              <a:defRPr sz="2400"/>
            </a:lvl1pPr>
          </a:lstStyle>
          <a:p>
            <a:r>
              <a:rPr lang="nb-NO"/>
              <a:t>Klikk ikonet for å legge til et bilde</a:t>
            </a:r>
          </a:p>
        </p:txBody>
      </p:sp>
      <p:sp>
        <p:nvSpPr>
          <p:cNvPr id="2" name="Plassholder for tekst 1"/>
          <p:cNvSpPr>
            <a:spLocks noGrp="1"/>
          </p:cNvSpPr>
          <p:nvPr>
            <p:ph type="body" sz="quarter" idx="14" hasCustomPrompt="1"/>
          </p:nvPr>
        </p:nvSpPr>
        <p:spPr>
          <a:xfrm>
            <a:off x="12828404" y="7373722"/>
            <a:ext cx="1082042" cy="420625"/>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4076684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apittelside #1">
    <p:bg>
      <p:bgPr>
        <a:solidFill>
          <a:schemeClr val="accent1"/>
        </a:solidFill>
        <a:effectLst/>
      </p:bgPr>
    </p:b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20090" y="1907629"/>
            <a:ext cx="6480810" cy="4367886"/>
          </a:xfrm>
        </p:spPr>
        <p:txBody>
          <a:bodyPr>
            <a:normAutofit/>
          </a:bodyPr>
          <a:lstStyle>
            <a:lvl1pPr marL="0" indent="0">
              <a:lnSpc>
                <a:spcPts val="5000"/>
              </a:lnSpc>
              <a:buNone/>
              <a:defRPr sz="4500">
                <a:solidFill>
                  <a:schemeClr val="lt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nb-NO"/>
              <a:t>Rediger tekststiler i malen</a:t>
            </a:r>
          </a:p>
        </p:txBody>
      </p:sp>
      <p:sp>
        <p:nvSpPr>
          <p:cNvPr id="7" name="Tittel 6"/>
          <p:cNvSpPr>
            <a:spLocks noGrp="1"/>
          </p:cNvSpPr>
          <p:nvPr>
            <p:ph type="title"/>
          </p:nvPr>
        </p:nvSpPr>
        <p:spPr>
          <a:xfrm>
            <a:off x="720090" y="594074"/>
            <a:ext cx="6480810" cy="1170146"/>
          </a:xfrm>
        </p:spPr>
        <p:txBody>
          <a:bodyPr/>
          <a:lstStyle>
            <a:lvl1pPr>
              <a:defRPr>
                <a:solidFill>
                  <a:schemeClr val="lt1"/>
                </a:solidFill>
              </a:defRPr>
            </a:lvl1pPr>
          </a:lstStyle>
          <a:p>
            <a:r>
              <a:rPr lang="nb-NO"/>
              <a:t>Klikk for å redigere tittelstil</a:t>
            </a:r>
          </a:p>
        </p:txBody>
      </p:sp>
      <p:sp>
        <p:nvSpPr>
          <p:cNvPr id="8" name="Plassholder for bilde 13"/>
          <p:cNvSpPr>
            <a:spLocks noGrp="1"/>
          </p:cNvSpPr>
          <p:nvPr>
            <p:ph type="pic" sz="quarter" idx="14"/>
          </p:nvPr>
        </p:nvSpPr>
        <p:spPr>
          <a:xfrm>
            <a:off x="7438530" y="658813"/>
            <a:ext cx="6480810" cy="5616702"/>
          </a:xfrm>
        </p:spPr>
        <p:txBody>
          <a:bodyPr tIns="1800000" anchor="t" anchorCtr="1">
            <a:normAutofit/>
          </a:bodyPr>
          <a:lstStyle>
            <a:lvl1pPr marL="0" indent="0">
              <a:buNone/>
              <a:defRPr sz="2400">
                <a:solidFill>
                  <a:schemeClr val="lt1"/>
                </a:solidFill>
              </a:defRPr>
            </a:lvl1pPr>
          </a:lstStyle>
          <a:p>
            <a:r>
              <a:rPr lang="nb-NO"/>
              <a:t>Klikk på ikonet for å legge til et bilde</a:t>
            </a:r>
          </a:p>
        </p:txBody>
      </p:sp>
      <p:sp>
        <p:nvSpPr>
          <p:cNvPr id="10" name="Plassholder for tekst 9"/>
          <p:cNvSpPr>
            <a:spLocks noGrp="1"/>
          </p:cNvSpPr>
          <p:nvPr>
            <p:ph type="body" sz="quarter" idx="15"/>
          </p:nvPr>
        </p:nvSpPr>
        <p:spPr>
          <a:xfrm>
            <a:off x="720090" y="7308914"/>
            <a:ext cx="6480175" cy="392996"/>
          </a:xfrm>
        </p:spPr>
        <p:txBody>
          <a:bodyPr>
            <a:normAutofit/>
          </a:bodyPr>
          <a:lstStyle>
            <a:lvl1pPr marL="0" indent="0">
              <a:lnSpc>
                <a:spcPts val="2500"/>
              </a:lnSpc>
              <a:buNone/>
              <a:defRPr sz="2000" b="1">
                <a:solidFill>
                  <a:schemeClr val="lt1"/>
                </a:solidFill>
              </a:defRPr>
            </a:lvl1pPr>
          </a:lstStyle>
          <a:p>
            <a:pPr lvl="0"/>
            <a:r>
              <a:rPr lang="nb-NO"/>
              <a:t>Rediger tekststiler i malen</a:t>
            </a:r>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28404" y="7373721"/>
            <a:ext cx="1118618" cy="423673"/>
          </a:xfrm>
          <a:prstGeom prst="rect">
            <a:avLst/>
          </a:prstGeom>
        </p:spPr>
      </p:pic>
    </p:spTree>
    <p:extLst>
      <p:ext uri="{BB962C8B-B14F-4D97-AF65-F5344CB8AC3E}">
        <p14:creationId xmlns:p14="http://schemas.microsoft.com/office/powerpoint/2010/main" val="31488224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20090" y="1944243"/>
            <a:ext cx="6264783" cy="900113"/>
          </a:xfrm>
        </p:spPr>
        <p:txBody>
          <a:bodyPr anchor="t">
            <a:normAutofit/>
          </a:bodyPr>
          <a:lstStyle>
            <a:lvl1pPr marL="0" indent="0">
              <a:buNone/>
              <a:defRPr sz="28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a:t>Klikk for å redigere tekststiler i malen</a:t>
            </a:r>
          </a:p>
        </p:txBody>
      </p:sp>
      <p:sp>
        <p:nvSpPr>
          <p:cNvPr id="4" name="Plassholder for innhold 3"/>
          <p:cNvSpPr>
            <a:spLocks noGrp="1"/>
          </p:cNvSpPr>
          <p:nvPr>
            <p:ph sz="half" idx="2"/>
          </p:nvPr>
        </p:nvSpPr>
        <p:spPr>
          <a:xfrm>
            <a:off x="720090" y="2844355"/>
            <a:ext cx="6264783" cy="428453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7632954" y="1944243"/>
            <a:ext cx="6264783" cy="900113"/>
          </a:xfrm>
        </p:spPr>
        <p:txBody>
          <a:bodyPr anchor="t">
            <a:normAutofit/>
          </a:bodyPr>
          <a:lstStyle>
            <a:lvl1pPr marL="0" indent="0">
              <a:buNone/>
              <a:defRPr sz="280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nb-NO"/>
              <a:t>Klikk for å redigere tekststiler i malen</a:t>
            </a:r>
          </a:p>
        </p:txBody>
      </p:sp>
      <p:sp>
        <p:nvSpPr>
          <p:cNvPr id="6" name="Plassholder for innhold 5"/>
          <p:cNvSpPr>
            <a:spLocks noGrp="1"/>
          </p:cNvSpPr>
          <p:nvPr>
            <p:ph sz="quarter" idx="4"/>
          </p:nvPr>
        </p:nvSpPr>
        <p:spPr>
          <a:xfrm>
            <a:off x="7632954" y="2844355"/>
            <a:ext cx="6264783" cy="428453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983651F3-9B16-40C6-B209-3688FC9C95F6}" type="datetimeFigureOut">
              <a:rPr lang="nb-NO" smtClean="0"/>
              <a:t>10.02.2026</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7264347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83651F3-9B16-40C6-B209-3688FC9C95F6}" type="datetimeFigureOut">
              <a:rPr lang="nb-NO" smtClean="0"/>
              <a:t>10.02.2026</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666566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t>10.02.2026</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272458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9E55CA-CD41-4249-A9C2-DAC92F1B96D0}"/>
              </a:ext>
            </a:extLst>
          </p:cNvPr>
          <p:cNvSpPr>
            <a:spLocks noGrp="1"/>
          </p:cNvSpPr>
          <p:nvPr>
            <p:ph type="ctrTitle"/>
          </p:nvPr>
        </p:nvSpPr>
        <p:spPr>
          <a:xfrm>
            <a:off x="1828800" y="1346836"/>
            <a:ext cx="10972800" cy="2865120"/>
          </a:xfrm>
        </p:spPr>
        <p:txBody>
          <a:bodyPr anchor="b"/>
          <a:lstStyle>
            <a:lvl1pPr algn="ctr">
              <a:defRPr sz="7200"/>
            </a:lvl1pPr>
          </a:lstStyle>
          <a:p>
            <a:r>
              <a:rPr lang="nb-NO"/>
              <a:t>Klikk for å redigere tittelstil</a:t>
            </a:r>
          </a:p>
        </p:txBody>
      </p:sp>
      <p:sp>
        <p:nvSpPr>
          <p:cNvPr id="3" name="Undertittel 2">
            <a:extLst>
              <a:ext uri="{FF2B5EF4-FFF2-40B4-BE49-F238E27FC236}">
                <a16:creationId xmlns:a16="http://schemas.microsoft.com/office/drawing/2014/main" id="{56CB7D20-41AE-4181-8750-CE21ECBDF16E}"/>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nb-NO"/>
              <a:t>Klikk for å redigere undertittelstil i malen</a:t>
            </a:r>
          </a:p>
        </p:txBody>
      </p:sp>
      <p:sp>
        <p:nvSpPr>
          <p:cNvPr id="4" name="Plassholder for dato 3">
            <a:extLst>
              <a:ext uri="{FF2B5EF4-FFF2-40B4-BE49-F238E27FC236}">
                <a16:creationId xmlns:a16="http://schemas.microsoft.com/office/drawing/2014/main" id="{F23DBA9B-87FF-4ED2-86C0-C17187B00A83}"/>
              </a:ext>
            </a:extLst>
          </p:cNvPr>
          <p:cNvSpPr>
            <a:spLocks noGrp="1"/>
          </p:cNvSpPr>
          <p:nvPr>
            <p:ph type="dt" sz="half" idx="10"/>
          </p:nvPr>
        </p:nvSpPr>
        <p:spPr/>
        <p:txBody>
          <a:bodyPr/>
          <a:lstStyle/>
          <a:p>
            <a:fld id="{3794325D-5134-426D-A30D-899533412259}" type="datetimeFigureOut">
              <a:rPr lang="nb-NO" smtClean="0"/>
              <a:t>10.02.2026</a:t>
            </a:fld>
            <a:endParaRPr lang="nb-NO"/>
          </a:p>
        </p:txBody>
      </p:sp>
      <p:sp>
        <p:nvSpPr>
          <p:cNvPr id="5" name="Plassholder for bunntekst 4">
            <a:extLst>
              <a:ext uri="{FF2B5EF4-FFF2-40B4-BE49-F238E27FC236}">
                <a16:creationId xmlns:a16="http://schemas.microsoft.com/office/drawing/2014/main" id="{17729B3E-BD3D-4D30-B3FF-7A8C1D75778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53258D9-DD4B-466E-B2D5-7F6A7A3A6F50}"/>
              </a:ext>
            </a:extLst>
          </p:cNvPr>
          <p:cNvSpPr>
            <a:spLocks noGrp="1"/>
          </p:cNvSpPr>
          <p:nvPr>
            <p:ph type="sldNum" sz="quarter" idx="12"/>
          </p:nvPr>
        </p:nvSpPr>
        <p:spPr/>
        <p:txBody>
          <a:bodyPr/>
          <a:lstStyle/>
          <a:p>
            <a:fld id="{CD01191A-52DC-40D1-9F21-B6663D89D5AD}" type="slidenum">
              <a:rPr lang="nb-NO" smtClean="0"/>
              <a:t>‹#›</a:t>
            </a:fld>
            <a:endParaRPr lang="nb-NO"/>
          </a:p>
        </p:txBody>
      </p:sp>
    </p:spTree>
    <p:extLst>
      <p:ext uri="{BB962C8B-B14F-4D97-AF65-F5344CB8AC3E}">
        <p14:creationId xmlns:p14="http://schemas.microsoft.com/office/powerpoint/2010/main" val="2967064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telside #2">
    <p:bg>
      <p:bgPr>
        <a:solidFill>
          <a:srgbClr val="007BC0"/>
        </a:solidFill>
        <a:effectLst/>
      </p:bgPr>
    </p:b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20090" y="1907629"/>
            <a:ext cx="6480810" cy="4367886"/>
          </a:xfrm>
        </p:spPr>
        <p:txBody>
          <a:bodyPr>
            <a:normAutofit/>
          </a:bodyPr>
          <a:lstStyle>
            <a:lvl1pPr marL="0" indent="0">
              <a:lnSpc>
                <a:spcPts val="5000"/>
              </a:lnSpc>
              <a:buNone/>
              <a:defRPr sz="4500">
                <a:solidFill>
                  <a:schemeClr val="lt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nb-NO"/>
              <a:t>Rediger tekststiler i malen</a:t>
            </a:r>
          </a:p>
        </p:txBody>
      </p:sp>
      <p:sp>
        <p:nvSpPr>
          <p:cNvPr id="7" name="Tittel 6"/>
          <p:cNvSpPr>
            <a:spLocks noGrp="1"/>
          </p:cNvSpPr>
          <p:nvPr>
            <p:ph type="title"/>
          </p:nvPr>
        </p:nvSpPr>
        <p:spPr>
          <a:xfrm>
            <a:off x="720090" y="594074"/>
            <a:ext cx="6480810" cy="1170146"/>
          </a:xfrm>
        </p:spPr>
        <p:txBody>
          <a:bodyPr/>
          <a:lstStyle>
            <a:lvl1pPr>
              <a:defRPr>
                <a:solidFill>
                  <a:schemeClr val="lt1"/>
                </a:solidFill>
              </a:defRPr>
            </a:lvl1pPr>
          </a:lstStyle>
          <a:p>
            <a:r>
              <a:rPr lang="nb-NO"/>
              <a:t>Klikk for å redigere tittelstil</a:t>
            </a:r>
          </a:p>
        </p:txBody>
      </p:sp>
      <p:sp>
        <p:nvSpPr>
          <p:cNvPr id="8" name="Plassholder for bilde 13"/>
          <p:cNvSpPr>
            <a:spLocks noGrp="1"/>
          </p:cNvSpPr>
          <p:nvPr>
            <p:ph type="pic" sz="quarter" idx="14"/>
          </p:nvPr>
        </p:nvSpPr>
        <p:spPr>
          <a:xfrm>
            <a:off x="7438530" y="658813"/>
            <a:ext cx="6480810" cy="5616702"/>
          </a:xfrm>
        </p:spPr>
        <p:txBody>
          <a:bodyPr tIns="1800000" anchor="t" anchorCtr="1">
            <a:normAutofit/>
          </a:bodyPr>
          <a:lstStyle>
            <a:lvl1pPr marL="0" indent="0">
              <a:buNone/>
              <a:defRPr sz="2400">
                <a:solidFill>
                  <a:schemeClr val="lt1"/>
                </a:solidFill>
              </a:defRPr>
            </a:lvl1pPr>
          </a:lstStyle>
          <a:p>
            <a:r>
              <a:rPr lang="nb-NO"/>
              <a:t>Klikk på ikonet for å legge til et bilde</a:t>
            </a:r>
          </a:p>
        </p:txBody>
      </p:sp>
      <p:sp>
        <p:nvSpPr>
          <p:cNvPr id="10" name="Plassholder for tekst 9"/>
          <p:cNvSpPr>
            <a:spLocks noGrp="1"/>
          </p:cNvSpPr>
          <p:nvPr>
            <p:ph type="body" sz="quarter" idx="15"/>
          </p:nvPr>
        </p:nvSpPr>
        <p:spPr>
          <a:xfrm>
            <a:off x="720090" y="7308914"/>
            <a:ext cx="6480175" cy="392996"/>
          </a:xfrm>
        </p:spPr>
        <p:txBody>
          <a:bodyPr>
            <a:normAutofit/>
          </a:bodyPr>
          <a:lstStyle>
            <a:lvl1pPr marL="0" indent="0">
              <a:lnSpc>
                <a:spcPts val="2500"/>
              </a:lnSpc>
              <a:buNone/>
              <a:defRPr sz="2000" b="1">
                <a:solidFill>
                  <a:schemeClr val="lt1"/>
                </a:solidFill>
              </a:defRPr>
            </a:lvl1pPr>
          </a:lstStyle>
          <a:p>
            <a:pPr lvl="0"/>
            <a:r>
              <a:rPr lang="nb-NO"/>
              <a:t>Rediger tekststiler i malen</a:t>
            </a:r>
          </a:p>
        </p:txBody>
      </p:sp>
    </p:spTree>
    <p:extLst>
      <p:ext uri="{BB962C8B-B14F-4D97-AF65-F5344CB8AC3E}">
        <p14:creationId xmlns:p14="http://schemas.microsoft.com/office/powerpoint/2010/main" val="258411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telside #3">
    <p:bg>
      <p:bgPr>
        <a:solidFill>
          <a:schemeClr val="accent4"/>
        </a:solidFill>
        <a:effectLst/>
      </p:bgPr>
    </p:b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720090" y="1907629"/>
            <a:ext cx="6480810" cy="4367886"/>
          </a:xfrm>
        </p:spPr>
        <p:txBody>
          <a:bodyPr>
            <a:normAutofit/>
          </a:bodyPr>
          <a:lstStyle>
            <a:lvl1pPr marL="0" indent="0">
              <a:lnSpc>
                <a:spcPts val="5000"/>
              </a:lnSpc>
              <a:buNone/>
              <a:defRPr sz="4500">
                <a:solidFill>
                  <a:schemeClr val="accent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nb-NO"/>
              <a:t>Rediger tekststiler i malen</a:t>
            </a:r>
          </a:p>
        </p:txBody>
      </p:sp>
      <p:sp>
        <p:nvSpPr>
          <p:cNvPr id="7" name="Tittel 6"/>
          <p:cNvSpPr>
            <a:spLocks noGrp="1"/>
          </p:cNvSpPr>
          <p:nvPr>
            <p:ph type="title"/>
          </p:nvPr>
        </p:nvSpPr>
        <p:spPr>
          <a:xfrm>
            <a:off x="720090" y="594074"/>
            <a:ext cx="6480810" cy="1170146"/>
          </a:xfrm>
        </p:spPr>
        <p:txBody>
          <a:bodyPr/>
          <a:lstStyle>
            <a:lvl1pPr>
              <a:defRPr>
                <a:solidFill>
                  <a:schemeClr val="accent1"/>
                </a:solidFill>
              </a:defRPr>
            </a:lvl1pPr>
          </a:lstStyle>
          <a:p>
            <a:r>
              <a:rPr lang="nb-NO"/>
              <a:t>Klikk for å redigere tittelstil</a:t>
            </a:r>
          </a:p>
        </p:txBody>
      </p:sp>
      <p:sp>
        <p:nvSpPr>
          <p:cNvPr id="8" name="Plassholder for bilde 13"/>
          <p:cNvSpPr>
            <a:spLocks noGrp="1"/>
          </p:cNvSpPr>
          <p:nvPr>
            <p:ph type="pic" sz="quarter" idx="14"/>
          </p:nvPr>
        </p:nvSpPr>
        <p:spPr>
          <a:xfrm>
            <a:off x="7438530" y="658813"/>
            <a:ext cx="6480810" cy="5616702"/>
          </a:xfrm>
        </p:spPr>
        <p:txBody>
          <a:bodyPr tIns="1800000" anchor="t" anchorCtr="1">
            <a:normAutofit/>
          </a:bodyPr>
          <a:lstStyle>
            <a:lvl1pPr marL="0" indent="0">
              <a:buNone/>
              <a:defRPr sz="2400">
                <a:solidFill>
                  <a:schemeClr val="accent1"/>
                </a:solidFill>
              </a:defRPr>
            </a:lvl1pPr>
          </a:lstStyle>
          <a:p>
            <a:r>
              <a:rPr lang="nb-NO"/>
              <a:t>Klikk på ikonet for å legge til et bilde</a:t>
            </a:r>
          </a:p>
        </p:txBody>
      </p:sp>
      <p:sp>
        <p:nvSpPr>
          <p:cNvPr id="10" name="Plassholder for tekst 9"/>
          <p:cNvSpPr>
            <a:spLocks noGrp="1"/>
          </p:cNvSpPr>
          <p:nvPr>
            <p:ph type="body" sz="quarter" idx="15"/>
          </p:nvPr>
        </p:nvSpPr>
        <p:spPr>
          <a:xfrm>
            <a:off x="720090" y="7308914"/>
            <a:ext cx="6480175" cy="392996"/>
          </a:xfrm>
        </p:spPr>
        <p:txBody>
          <a:bodyPr>
            <a:normAutofit/>
          </a:bodyPr>
          <a:lstStyle>
            <a:lvl1pPr marL="0" indent="0">
              <a:lnSpc>
                <a:spcPts val="2500"/>
              </a:lnSpc>
              <a:buNone/>
              <a:defRPr sz="2000" b="1">
                <a:solidFill>
                  <a:schemeClr val="accent1"/>
                </a:solidFill>
              </a:defRPr>
            </a:lvl1pPr>
          </a:lstStyle>
          <a:p>
            <a:pPr lvl="0"/>
            <a:r>
              <a:rPr lang="nb-NO"/>
              <a:t>Rediger tekststiler i malen</a:t>
            </a:r>
          </a:p>
        </p:txBody>
      </p:sp>
    </p:spTree>
    <p:extLst>
      <p:ext uri="{BB962C8B-B14F-4D97-AF65-F5344CB8AC3E}">
        <p14:creationId xmlns:p14="http://schemas.microsoft.com/office/powerpoint/2010/main" val="2893224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720090" y="1944242"/>
            <a:ext cx="6264783" cy="518464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632954" y="1944242"/>
            <a:ext cx="6264783" cy="518464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983651F3-9B16-40C6-B209-3688FC9C95F6}" type="datetimeFigureOut">
              <a:rPr lang="nb-NO" smtClean="0"/>
              <a:t>10.02.2026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9" name="Tittel 8"/>
          <p:cNvSpPr>
            <a:spLocks noGrp="1"/>
          </p:cNvSpPr>
          <p:nvPr>
            <p:ph type="title"/>
          </p:nvPr>
        </p:nvSpPr>
        <p:spPr/>
        <p:txBody>
          <a:bodyPr/>
          <a:lstStyle/>
          <a:p>
            <a:r>
              <a:rPr lang="nb-NO"/>
              <a:t>Klikk for å redigere tittelstil</a:t>
            </a:r>
            <a:endParaRPr lang="nb-NO" dirty="0"/>
          </a:p>
        </p:txBody>
      </p:sp>
    </p:spTree>
    <p:extLst>
      <p:ext uri="{BB962C8B-B14F-4D97-AF65-F5344CB8AC3E}">
        <p14:creationId xmlns:p14="http://schemas.microsoft.com/office/powerpoint/2010/main" val="3213274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fargetekstbokser">
    <p:spTree>
      <p:nvGrpSpPr>
        <p:cNvPr id="1" name=""/>
        <p:cNvGrpSpPr/>
        <p:nvPr/>
      </p:nvGrpSpPr>
      <p:grpSpPr>
        <a:xfrm>
          <a:off x="0" y="0"/>
          <a:ext cx="0" cy="0"/>
          <a:chOff x="0" y="0"/>
          <a:chExt cx="0" cy="0"/>
        </a:xfrm>
      </p:grpSpPr>
      <p:sp>
        <p:nvSpPr>
          <p:cNvPr id="5" name="Plassholder for dato 4"/>
          <p:cNvSpPr>
            <a:spLocks noGrp="1"/>
          </p:cNvSpPr>
          <p:nvPr>
            <p:ph type="dt" sz="half" idx="10"/>
          </p:nvPr>
        </p:nvSpPr>
        <p:spPr/>
        <p:txBody>
          <a:bodyPr/>
          <a:lstStyle/>
          <a:p>
            <a:fld id="{983651F3-9B16-40C6-B209-3688FC9C95F6}" type="datetimeFigureOut">
              <a:rPr lang="nb-NO" smtClean="0"/>
              <a:t>10.02.2026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9" name="Tittel 8"/>
          <p:cNvSpPr>
            <a:spLocks noGrp="1"/>
          </p:cNvSpPr>
          <p:nvPr>
            <p:ph type="title"/>
          </p:nvPr>
        </p:nvSpPr>
        <p:spPr/>
        <p:txBody>
          <a:bodyPr/>
          <a:lstStyle/>
          <a:p>
            <a:r>
              <a:rPr lang="nb-NO"/>
              <a:t>Klikk for å redigere tittelstil</a:t>
            </a:r>
            <a:endParaRPr lang="nb-NO" dirty="0"/>
          </a:p>
        </p:txBody>
      </p:sp>
      <p:sp>
        <p:nvSpPr>
          <p:cNvPr id="2" name="Plassholder for tekst 1"/>
          <p:cNvSpPr>
            <a:spLocks noGrp="1"/>
          </p:cNvSpPr>
          <p:nvPr>
            <p:ph type="body" sz="quarter" idx="13"/>
          </p:nvPr>
        </p:nvSpPr>
        <p:spPr>
          <a:xfrm>
            <a:off x="720091" y="1944242"/>
            <a:ext cx="6264783" cy="5184648"/>
          </a:xfrm>
          <a:prstGeom prst="rect">
            <a:avLst/>
          </a:prstGeom>
          <a:solidFill>
            <a:schemeClr val="accent1"/>
          </a:solidFill>
        </p:spPr>
        <p:txBody>
          <a:bodyPr lIns="360000" tIns="360000" rIns="360000" bIns="360000"/>
          <a:lstStyle>
            <a:lvl1pPr marL="0" indent="0">
              <a:lnSpc>
                <a:spcPts val="4500"/>
              </a:lnSpc>
              <a:buFont typeface="Calibri" panose="020F0502020204030204" pitchFamily="34" charset="0"/>
              <a:buChar char="​"/>
              <a:defRPr sz="4000" b="1">
                <a:solidFill>
                  <a:schemeClr val="lt1"/>
                </a:solidFill>
              </a:defRPr>
            </a:lvl1pPr>
            <a:lvl2pPr marL="0" indent="0">
              <a:lnSpc>
                <a:spcPts val="3200"/>
              </a:lnSpc>
              <a:buFont typeface="Calibri" panose="020F0502020204030204" pitchFamily="34" charset="0"/>
              <a:buChar char="​"/>
              <a:defRPr>
                <a:solidFill>
                  <a:schemeClr val="lt1"/>
                </a:solidFill>
              </a:defRPr>
            </a:lvl2pPr>
          </a:lstStyle>
          <a:p>
            <a:pPr lvl="0"/>
            <a:r>
              <a:rPr lang="nb-NO"/>
              <a:t>Rediger tekststiler i malen</a:t>
            </a:r>
          </a:p>
          <a:p>
            <a:pPr lvl="1"/>
            <a:r>
              <a:rPr lang="nb-NO"/>
              <a:t>Andre nivå</a:t>
            </a:r>
          </a:p>
        </p:txBody>
      </p:sp>
      <p:sp>
        <p:nvSpPr>
          <p:cNvPr id="10" name="Plassholder for tekst 1"/>
          <p:cNvSpPr>
            <a:spLocks noGrp="1"/>
          </p:cNvSpPr>
          <p:nvPr>
            <p:ph type="body" sz="quarter" idx="14"/>
          </p:nvPr>
        </p:nvSpPr>
        <p:spPr>
          <a:xfrm>
            <a:off x="7632954" y="1944242"/>
            <a:ext cx="6264783" cy="5184648"/>
          </a:xfrm>
          <a:prstGeom prst="rect">
            <a:avLst/>
          </a:prstGeom>
          <a:solidFill>
            <a:schemeClr val="accent1"/>
          </a:solidFill>
        </p:spPr>
        <p:txBody>
          <a:bodyPr lIns="360000" tIns="360000" rIns="360000" bIns="360000"/>
          <a:lstStyle>
            <a:lvl1pPr marL="0" indent="0">
              <a:lnSpc>
                <a:spcPts val="4500"/>
              </a:lnSpc>
              <a:buFont typeface="Calibri" panose="020F0502020204030204" pitchFamily="34" charset="0"/>
              <a:buChar char="​"/>
              <a:defRPr sz="4000" b="1">
                <a:solidFill>
                  <a:schemeClr val="lt1"/>
                </a:solidFill>
              </a:defRPr>
            </a:lvl1pPr>
            <a:lvl2pPr marL="0" indent="0">
              <a:lnSpc>
                <a:spcPts val="3200"/>
              </a:lnSpc>
              <a:buFont typeface="Calibri" panose="020F0502020204030204" pitchFamily="34" charset="0"/>
              <a:buChar char="​"/>
              <a:defRPr>
                <a:solidFill>
                  <a:schemeClr val="lt1"/>
                </a:solidFill>
              </a:defRPr>
            </a:lvl2pPr>
          </a:lstStyle>
          <a:p>
            <a:pPr lvl="0"/>
            <a:r>
              <a:rPr lang="nb-NO"/>
              <a:t>Rediger tekststiler i malen</a:t>
            </a:r>
          </a:p>
          <a:p>
            <a:pPr lvl="1"/>
            <a:r>
              <a:rPr lang="nb-NO"/>
              <a:t>Andre nivå</a:t>
            </a:r>
          </a:p>
        </p:txBody>
      </p:sp>
    </p:spTree>
    <p:extLst>
      <p:ext uri="{BB962C8B-B14F-4D97-AF65-F5344CB8AC3E}">
        <p14:creationId xmlns:p14="http://schemas.microsoft.com/office/powerpoint/2010/main" val="712156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83651F3-9B16-40C6-B209-3688FC9C95F6}" type="datetimeFigureOut">
              <a:rPr lang="nb-NO" smtClean="0"/>
              <a:t>10.02.2026</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bilde 6"/>
          <p:cNvSpPr>
            <a:spLocks noGrp="1"/>
          </p:cNvSpPr>
          <p:nvPr>
            <p:ph type="pic" sz="quarter" idx="13"/>
          </p:nvPr>
        </p:nvSpPr>
        <p:spPr>
          <a:xfrm>
            <a:off x="720089" y="2160270"/>
            <a:ext cx="13177647" cy="4968621"/>
          </a:xfrm>
          <a:solidFill>
            <a:schemeClr val="lt2"/>
          </a:solidFill>
        </p:spPr>
        <p:txBody>
          <a:bodyPr tIns="1440000" anchor="t" anchorCtr="1">
            <a:normAutofit/>
          </a:bodyPr>
          <a:lstStyle>
            <a:lvl1pPr marL="0" indent="0">
              <a:buNone/>
              <a:defRPr sz="2400"/>
            </a:lvl1pPr>
          </a:lstStyle>
          <a:p>
            <a:r>
              <a:rPr lang="nb-NO"/>
              <a:t>Klikk på ikonet for å legge til et bilde</a:t>
            </a:r>
          </a:p>
        </p:txBody>
      </p:sp>
    </p:spTree>
    <p:extLst>
      <p:ext uri="{BB962C8B-B14F-4D97-AF65-F5344CB8AC3E}">
        <p14:creationId xmlns:p14="http://schemas.microsoft.com/office/powerpoint/2010/main" val="1816737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1.png"/><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720090" y="594074"/>
            <a:ext cx="13177647" cy="1170146"/>
          </a:xfrm>
          <a:prstGeom prst="rect">
            <a:avLst/>
          </a:prstGeom>
        </p:spPr>
        <p:txBody>
          <a:bodyPr vert="horz" lIns="0" tIns="0" rIns="0" bIns="0" rtlCol="0" anchor="t" anchorCtr="0">
            <a:normAutofit/>
          </a:bodyPr>
          <a:lstStyle/>
          <a:p>
            <a:r>
              <a:rPr lang="nb-NO" dirty="0"/>
              <a:t>Klikk for å redigere tittelstil</a:t>
            </a:r>
          </a:p>
        </p:txBody>
      </p:sp>
      <p:sp>
        <p:nvSpPr>
          <p:cNvPr id="3" name="Plassholder for tekst 2"/>
          <p:cNvSpPr>
            <a:spLocks noGrp="1"/>
          </p:cNvSpPr>
          <p:nvPr>
            <p:ph type="body" idx="1"/>
          </p:nvPr>
        </p:nvSpPr>
        <p:spPr>
          <a:xfrm>
            <a:off x="720090" y="1944243"/>
            <a:ext cx="13177647" cy="5184648"/>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720090" y="7572746"/>
            <a:ext cx="1015465" cy="221599"/>
          </a:xfrm>
          <a:prstGeom prst="rect">
            <a:avLst/>
          </a:prstGeom>
        </p:spPr>
        <p:txBody>
          <a:bodyPr vert="horz" lIns="0" tIns="0" rIns="0" bIns="0" rtlCol="0" anchor="ctr">
            <a:normAutofit/>
          </a:bodyPr>
          <a:lstStyle>
            <a:lvl1pPr algn="l">
              <a:defRPr sz="1440">
                <a:solidFill>
                  <a:schemeClr val="tx1">
                    <a:tint val="75000"/>
                  </a:schemeClr>
                </a:solidFill>
              </a:defRPr>
            </a:lvl1pPr>
          </a:lstStyle>
          <a:p>
            <a:fld id="{983651F3-9B16-40C6-B209-3688FC9C95F6}" type="datetimeFigureOut">
              <a:rPr lang="nb-NO" smtClean="0"/>
              <a:t>10.02.2026</a:t>
            </a:fld>
            <a:endParaRPr lang="nb-NO" dirty="0"/>
          </a:p>
        </p:txBody>
      </p:sp>
      <p:sp>
        <p:nvSpPr>
          <p:cNvPr id="5" name="Plassholder for bunntekst 4"/>
          <p:cNvSpPr>
            <a:spLocks noGrp="1"/>
          </p:cNvSpPr>
          <p:nvPr>
            <p:ph type="ftr" sz="quarter" idx="3"/>
          </p:nvPr>
        </p:nvSpPr>
        <p:spPr>
          <a:xfrm>
            <a:off x="2461444" y="7572747"/>
            <a:ext cx="8932244" cy="221599"/>
          </a:xfrm>
          <a:prstGeom prst="rect">
            <a:avLst/>
          </a:prstGeom>
        </p:spPr>
        <p:txBody>
          <a:bodyPr vert="horz" lIns="0" tIns="0" rIns="0" bIns="0" rtlCol="0" anchor="ctr">
            <a:normAutofit/>
          </a:bodyPr>
          <a:lstStyle>
            <a:lvl1pPr algn="ctr">
              <a:defRPr sz="1440">
                <a:solidFill>
                  <a:schemeClr val="tx1">
                    <a:tint val="75000"/>
                  </a:schemeClr>
                </a:solidFill>
              </a:defRPr>
            </a:lvl1pPr>
          </a:lstStyle>
          <a:p>
            <a:endParaRPr lang="nb-NO" dirty="0"/>
          </a:p>
        </p:txBody>
      </p:sp>
      <p:sp>
        <p:nvSpPr>
          <p:cNvPr id="6" name="Plassholder for lysbildenummer 5"/>
          <p:cNvSpPr>
            <a:spLocks noGrp="1"/>
          </p:cNvSpPr>
          <p:nvPr>
            <p:ph type="sldNum" sz="quarter" idx="4"/>
          </p:nvPr>
        </p:nvSpPr>
        <p:spPr>
          <a:xfrm>
            <a:off x="12119577" y="7572745"/>
            <a:ext cx="370573" cy="221599"/>
          </a:xfrm>
          <a:prstGeom prst="rect">
            <a:avLst/>
          </a:prstGeom>
        </p:spPr>
        <p:txBody>
          <a:bodyPr vert="horz" lIns="0" tIns="0" rIns="0" bIns="0" rtlCol="0" anchor="ctr">
            <a:normAutofit/>
          </a:bodyPr>
          <a:lstStyle>
            <a:lvl1pPr algn="r">
              <a:defRPr sz="1440">
                <a:solidFill>
                  <a:schemeClr val="tx1">
                    <a:tint val="75000"/>
                  </a:schemeClr>
                </a:solidFill>
              </a:defRPr>
            </a:lvl1pPr>
          </a:lstStyle>
          <a:p>
            <a:fld id="{5751DFAA-887F-4071-8EAD-E8CA316FCF06}" type="slidenum">
              <a:rPr lang="nb-NO" smtClean="0"/>
              <a:t>‹#›</a:t>
            </a:fld>
            <a:endParaRPr lang="nb-NO"/>
          </a:p>
        </p:txBody>
      </p:sp>
      <p:pic>
        <p:nvPicPr>
          <p:cNvPr id="10" name="Bild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828404" y="7373721"/>
            <a:ext cx="1082042" cy="420625"/>
          </a:xfrm>
          <a:prstGeom prst="rect">
            <a:avLst/>
          </a:prstGeom>
        </p:spPr>
      </p:pic>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62" r:id="rId6"/>
    <p:sldLayoutId id="2147483652" r:id="rId7"/>
    <p:sldLayoutId id="2147483658" r:id="rId8"/>
    <p:sldLayoutId id="2147483656" r:id="rId9"/>
    <p:sldLayoutId id="2147483657" r:id="rId10"/>
    <p:sldLayoutId id="2147483659" r:id="rId11"/>
    <p:sldLayoutId id="2147483653" r:id="rId12"/>
    <p:sldLayoutId id="2147483654" r:id="rId13"/>
    <p:sldLayoutId id="2147483655" r:id="rId14"/>
  </p:sldLayoutIdLst>
  <p:txStyles>
    <p:titleStyle>
      <a:lvl1pPr algn="l" defTabSz="1097280" rtl="0" eaLnBrk="1" latinLnBrk="0" hangingPunct="1">
        <a:lnSpc>
          <a:spcPts val="4500"/>
        </a:lnSpc>
        <a:spcBef>
          <a:spcPct val="0"/>
        </a:spcBef>
        <a:buNone/>
        <a:defRPr sz="4000" b="1" kern="1200">
          <a:solidFill>
            <a:schemeClr val="tx1"/>
          </a:solidFill>
          <a:latin typeface="+mj-lt"/>
          <a:ea typeface="+mj-ea"/>
          <a:cs typeface="+mj-cs"/>
        </a:defRPr>
      </a:lvl1pPr>
    </p:titleStyle>
    <p:bodyStyle>
      <a:lvl1pPr marL="274320" indent="-274320" algn="l" defTabSz="1097280" rtl="0" eaLnBrk="1" latinLnBrk="0" hangingPunct="1">
        <a:lnSpc>
          <a:spcPts val="32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822960" indent="-274320" algn="l" defTabSz="1097280" rtl="0" eaLnBrk="1" latinLnBrk="0" hangingPunct="1">
        <a:lnSpc>
          <a:spcPts val="32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2pPr>
      <a:lvl3pPr marL="1371600" indent="-274320" algn="l" defTabSz="1097280" rtl="0" eaLnBrk="1" latinLnBrk="0" hangingPunct="1">
        <a:lnSpc>
          <a:spcPts val="32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3pPr>
      <a:lvl4pPr marL="1920240" indent="-274320" algn="l" defTabSz="1097280" rtl="0" eaLnBrk="1" latinLnBrk="0" hangingPunct="1">
        <a:lnSpc>
          <a:spcPts val="32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4pPr>
      <a:lvl5pPr marL="2468880" indent="-274320" algn="l" defTabSz="1097280" rtl="0" eaLnBrk="1" latinLnBrk="0" hangingPunct="1">
        <a:lnSpc>
          <a:spcPts val="32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nb-NO"/>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720090" y="594074"/>
            <a:ext cx="13177647" cy="1170146"/>
          </a:xfrm>
          <a:prstGeom prst="rect">
            <a:avLst/>
          </a:prstGeom>
        </p:spPr>
        <p:txBody>
          <a:bodyPr vert="horz" lIns="0" tIns="0" rIns="0" bIns="0" rtlCol="0" anchor="t" anchorCtr="0">
            <a:normAutofit/>
          </a:bodyPr>
          <a:lstStyle/>
          <a:p>
            <a:r>
              <a:rPr lang="nb-NO" dirty="0"/>
              <a:t>Klikk for å redigere tittelstil</a:t>
            </a:r>
          </a:p>
        </p:txBody>
      </p:sp>
      <p:sp>
        <p:nvSpPr>
          <p:cNvPr id="3" name="Plassholder for tekst 2"/>
          <p:cNvSpPr>
            <a:spLocks noGrp="1"/>
          </p:cNvSpPr>
          <p:nvPr>
            <p:ph type="body" idx="1"/>
          </p:nvPr>
        </p:nvSpPr>
        <p:spPr>
          <a:xfrm>
            <a:off x="720090" y="1944243"/>
            <a:ext cx="13177647" cy="5184648"/>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720090" y="7572746"/>
            <a:ext cx="1015465" cy="221599"/>
          </a:xfrm>
          <a:prstGeom prst="rect">
            <a:avLst/>
          </a:prstGeom>
        </p:spPr>
        <p:txBody>
          <a:bodyPr vert="horz" lIns="0" tIns="0" rIns="0" bIns="0" rtlCol="0" anchor="ctr">
            <a:normAutofit/>
          </a:bodyPr>
          <a:lstStyle>
            <a:lvl1pPr algn="l">
              <a:defRPr sz="1440">
                <a:solidFill>
                  <a:schemeClr val="tx1">
                    <a:tint val="75000"/>
                  </a:schemeClr>
                </a:solidFill>
              </a:defRPr>
            </a:lvl1pPr>
          </a:lstStyle>
          <a:p>
            <a:fld id="{983651F3-9B16-40C6-B209-3688FC9C95F6}" type="datetimeFigureOut">
              <a:rPr lang="nb-NO" smtClean="0"/>
              <a:t>10.02.2026</a:t>
            </a:fld>
            <a:endParaRPr lang="nb-NO" dirty="0"/>
          </a:p>
        </p:txBody>
      </p:sp>
      <p:sp>
        <p:nvSpPr>
          <p:cNvPr id="5" name="Plassholder for bunntekst 4"/>
          <p:cNvSpPr>
            <a:spLocks noGrp="1"/>
          </p:cNvSpPr>
          <p:nvPr>
            <p:ph type="ftr" sz="quarter" idx="3"/>
          </p:nvPr>
        </p:nvSpPr>
        <p:spPr>
          <a:xfrm>
            <a:off x="2461444" y="7572747"/>
            <a:ext cx="8932244" cy="221599"/>
          </a:xfrm>
          <a:prstGeom prst="rect">
            <a:avLst/>
          </a:prstGeom>
        </p:spPr>
        <p:txBody>
          <a:bodyPr vert="horz" lIns="0" tIns="0" rIns="0" bIns="0" rtlCol="0" anchor="ctr">
            <a:normAutofit/>
          </a:bodyPr>
          <a:lstStyle>
            <a:lvl1pPr algn="ctr">
              <a:defRPr sz="1440">
                <a:solidFill>
                  <a:schemeClr val="tx1">
                    <a:tint val="75000"/>
                  </a:schemeClr>
                </a:solidFill>
              </a:defRPr>
            </a:lvl1pPr>
          </a:lstStyle>
          <a:p>
            <a:endParaRPr lang="nb-NO" dirty="0"/>
          </a:p>
        </p:txBody>
      </p:sp>
      <p:sp>
        <p:nvSpPr>
          <p:cNvPr id="6" name="Plassholder for lysbildenummer 5"/>
          <p:cNvSpPr>
            <a:spLocks noGrp="1"/>
          </p:cNvSpPr>
          <p:nvPr>
            <p:ph type="sldNum" sz="quarter" idx="4"/>
          </p:nvPr>
        </p:nvSpPr>
        <p:spPr>
          <a:xfrm>
            <a:off x="12119577" y="7572745"/>
            <a:ext cx="370573" cy="221599"/>
          </a:xfrm>
          <a:prstGeom prst="rect">
            <a:avLst/>
          </a:prstGeom>
        </p:spPr>
        <p:txBody>
          <a:bodyPr vert="horz" lIns="0" tIns="0" rIns="0" bIns="0" rtlCol="0" anchor="ctr">
            <a:normAutofit/>
          </a:bodyPr>
          <a:lstStyle>
            <a:lvl1pPr algn="r">
              <a:defRPr sz="1440">
                <a:solidFill>
                  <a:schemeClr val="tx1">
                    <a:tint val="75000"/>
                  </a:schemeClr>
                </a:solidFill>
              </a:defRPr>
            </a:lvl1pPr>
          </a:lstStyle>
          <a:p>
            <a:fld id="{5751DFAA-887F-4071-8EAD-E8CA316FCF06}" type="slidenum">
              <a:rPr lang="nb-NO" smtClean="0"/>
              <a:t>‹#›</a:t>
            </a:fld>
            <a:endParaRPr lang="nb-NO"/>
          </a:p>
        </p:txBody>
      </p:sp>
      <p:pic>
        <p:nvPicPr>
          <p:cNvPr id="10" name="Bild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828404" y="7373721"/>
            <a:ext cx="1082042" cy="420625"/>
          </a:xfrm>
          <a:prstGeom prst="rect">
            <a:avLst/>
          </a:prstGeom>
        </p:spPr>
      </p:pic>
    </p:spTree>
    <p:extLst>
      <p:ext uri="{BB962C8B-B14F-4D97-AF65-F5344CB8AC3E}">
        <p14:creationId xmlns:p14="http://schemas.microsoft.com/office/powerpoint/2010/main" val="163712814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l" defTabSz="1097280" rtl="0" eaLnBrk="1" latinLnBrk="0" hangingPunct="1">
        <a:lnSpc>
          <a:spcPts val="4500"/>
        </a:lnSpc>
        <a:spcBef>
          <a:spcPct val="0"/>
        </a:spcBef>
        <a:buNone/>
        <a:defRPr sz="4000" b="1" kern="1200">
          <a:solidFill>
            <a:schemeClr val="tx1"/>
          </a:solidFill>
          <a:latin typeface="+mj-lt"/>
          <a:ea typeface="+mj-ea"/>
          <a:cs typeface="+mj-cs"/>
        </a:defRPr>
      </a:lvl1pPr>
    </p:titleStyle>
    <p:bodyStyle>
      <a:lvl1pPr marL="274320" indent="-274320" algn="l" defTabSz="1097280" rtl="0" eaLnBrk="1" latinLnBrk="0" hangingPunct="1">
        <a:lnSpc>
          <a:spcPts val="32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822960" indent="-274320" algn="l" defTabSz="1097280" rtl="0" eaLnBrk="1" latinLnBrk="0" hangingPunct="1">
        <a:lnSpc>
          <a:spcPts val="32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2pPr>
      <a:lvl3pPr marL="1371600" indent="-274320" algn="l" defTabSz="1097280" rtl="0" eaLnBrk="1" latinLnBrk="0" hangingPunct="1">
        <a:lnSpc>
          <a:spcPts val="32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3pPr>
      <a:lvl4pPr marL="1920240" indent="-274320" algn="l" defTabSz="1097280" rtl="0" eaLnBrk="1" latinLnBrk="0" hangingPunct="1">
        <a:lnSpc>
          <a:spcPts val="32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4pPr>
      <a:lvl5pPr marL="2468880" indent="-274320" algn="l" defTabSz="1097280" rtl="0" eaLnBrk="1" latinLnBrk="0" hangingPunct="1">
        <a:lnSpc>
          <a:spcPts val="32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nb-NO"/>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720090" y="594074"/>
            <a:ext cx="13177647" cy="1170146"/>
          </a:xfrm>
          <a:prstGeom prst="rect">
            <a:avLst/>
          </a:prstGeom>
        </p:spPr>
        <p:txBody>
          <a:bodyPr vert="horz" lIns="0" tIns="0" rIns="0" bIns="0" rtlCol="0" anchor="t" anchorCtr="0">
            <a:normAutofit/>
          </a:bodyPr>
          <a:lstStyle/>
          <a:p>
            <a:r>
              <a:rPr lang="nb-NO" dirty="0"/>
              <a:t>Klikk for å redigere tittelstil</a:t>
            </a:r>
          </a:p>
        </p:txBody>
      </p:sp>
      <p:sp>
        <p:nvSpPr>
          <p:cNvPr id="3" name="Plassholder for tekst 2"/>
          <p:cNvSpPr>
            <a:spLocks noGrp="1"/>
          </p:cNvSpPr>
          <p:nvPr>
            <p:ph type="body" idx="1"/>
          </p:nvPr>
        </p:nvSpPr>
        <p:spPr>
          <a:xfrm>
            <a:off x="720090" y="1944243"/>
            <a:ext cx="13177647" cy="5184648"/>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720090" y="7572746"/>
            <a:ext cx="1015465" cy="221599"/>
          </a:xfrm>
          <a:prstGeom prst="rect">
            <a:avLst/>
          </a:prstGeom>
        </p:spPr>
        <p:txBody>
          <a:bodyPr vert="horz" lIns="0" tIns="0" rIns="0" bIns="0" rtlCol="0" anchor="ctr">
            <a:normAutofit/>
          </a:bodyPr>
          <a:lstStyle>
            <a:lvl1pPr algn="l">
              <a:defRPr sz="1440">
                <a:solidFill>
                  <a:schemeClr val="tx1">
                    <a:tint val="75000"/>
                  </a:schemeClr>
                </a:solidFill>
              </a:defRPr>
            </a:lvl1pPr>
          </a:lstStyle>
          <a:p>
            <a:fld id="{983651F3-9B16-40C6-B209-3688FC9C95F6}" type="datetimeFigureOut">
              <a:rPr lang="nb-NO" smtClean="0"/>
              <a:t>10.02.2026</a:t>
            </a:fld>
            <a:endParaRPr lang="nb-NO" dirty="0"/>
          </a:p>
        </p:txBody>
      </p:sp>
      <p:sp>
        <p:nvSpPr>
          <p:cNvPr id="5" name="Plassholder for bunntekst 4"/>
          <p:cNvSpPr>
            <a:spLocks noGrp="1"/>
          </p:cNvSpPr>
          <p:nvPr>
            <p:ph type="ftr" sz="quarter" idx="3"/>
          </p:nvPr>
        </p:nvSpPr>
        <p:spPr>
          <a:xfrm>
            <a:off x="2461444" y="7572747"/>
            <a:ext cx="8932244" cy="221599"/>
          </a:xfrm>
          <a:prstGeom prst="rect">
            <a:avLst/>
          </a:prstGeom>
        </p:spPr>
        <p:txBody>
          <a:bodyPr vert="horz" lIns="0" tIns="0" rIns="0" bIns="0" rtlCol="0" anchor="ctr">
            <a:normAutofit/>
          </a:bodyPr>
          <a:lstStyle>
            <a:lvl1pPr algn="ctr">
              <a:defRPr sz="1440">
                <a:solidFill>
                  <a:schemeClr val="tx1">
                    <a:tint val="75000"/>
                  </a:schemeClr>
                </a:solidFill>
              </a:defRPr>
            </a:lvl1pPr>
          </a:lstStyle>
          <a:p>
            <a:endParaRPr lang="nb-NO" dirty="0"/>
          </a:p>
        </p:txBody>
      </p:sp>
      <p:sp>
        <p:nvSpPr>
          <p:cNvPr id="6" name="Plassholder for lysbildenummer 5"/>
          <p:cNvSpPr>
            <a:spLocks noGrp="1"/>
          </p:cNvSpPr>
          <p:nvPr>
            <p:ph type="sldNum" sz="quarter" idx="4"/>
          </p:nvPr>
        </p:nvSpPr>
        <p:spPr>
          <a:xfrm>
            <a:off x="12119577" y="7572745"/>
            <a:ext cx="370573" cy="221599"/>
          </a:xfrm>
          <a:prstGeom prst="rect">
            <a:avLst/>
          </a:prstGeom>
        </p:spPr>
        <p:txBody>
          <a:bodyPr vert="horz" lIns="0" tIns="0" rIns="0" bIns="0" rtlCol="0" anchor="ctr">
            <a:normAutofit/>
          </a:bodyPr>
          <a:lstStyle>
            <a:lvl1pPr algn="r">
              <a:defRPr sz="1440">
                <a:solidFill>
                  <a:schemeClr val="tx1">
                    <a:tint val="75000"/>
                  </a:schemeClr>
                </a:solidFill>
              </a:defRPr>
            </a:lvl1pPr>
          </a:lstStyle>
          <a:p>
            <a:fld id="{5751DFAA-887F-4071-8EAD-E8CA316FCF06}" type="slidenum">
              <a:rPr lang="nb-NO" smtClean="0"/>
              <a:t>‹#›</a:t>
            </a:fld>
            <a:endParaRPr lang="nb-NO"/>
          </a:p>
        </p:txBody>
      </p:sp>
      <p:pic>
        <p:nvPicPr>
          <p:cNvPr id="10" name="Bilde 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2828404" y="7373721"/>
            <a:ext cx="1082042" cy="420625"/>
          </a:xfrm>
          <a:prstGeom prst="rect">
            <a:avLst/>
          </a:prstGeom>
        </p:spPr>
      </p:pic>
    </p:spTree>
    <p:extLst>
      <p:ext uri="{BB962C8B-B14F-4D97-AF65-F5344CB8AC3E}">
        <p14:creationId xmlns:p14="http://schemas.microsoft.com/office/powerpoint/2010/main" val="10001087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p:txStyles>
    <p:titleStyle>
      <a:lvl1pPr algn="l" defTabSz="1097280" rtl="0" eaLnBrk="1" latinLnBrk="0" hangingPunct="1">
        <a:lnSpc>
          <a:spcPts val="4500"/>
        </a:lnSpc>
        <a:spcBef>
          <a:spcPct val="0"/>
        </a:spcBef>
        <a:buNone/>
        <a:defRPr sz="4000" b="1" kern="1200">
          <a:solidFill>
            <a:schemeClr val="tx1"/>
          </a:solidFill>
          <a:latin typeface="+mj-lt"/>
          <a:ea typeface="+mj-ea"/>
          <a:cs typeface="+mj-cs"/>
        </a:defRPr>
      </a:lvl1pPr>
    </p:titleStyle>
    <p:bodyStyle>
      <a:lvl1pPr marL="274320" indent="-274320" algn="l" defTabSz="1097280" rtl="0" eaLnBrk="1" latinLnBrk="0" hangingPunct="1">
        <a:lnSpc>
          <a:spcPts val="32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1pPr>
      <a:lvl2pPr marL="822960" indent="-274320" algn="l" defTabSz="1097280" rtl="0" eaLnBrk="1" latinLnBrk="0" hangingPunct="1">
        <a:lnSpc>
          <a:spcPts val="32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2pPr>
      <a:lvl3pPr marL="1371600" indent="-274320" algn="l" defTabSz="1097280" rtl="0" eaLnBrk="1" latinLnBrk="0" hangingPunct="1">
        <a:lnSpc>
          <a:spcPts val="32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3pPr>
      <a:lvl4pPr marL="1920240" indent="-274320" algn="l" defTabSz="1097280" rtl="0" eaLnBrk="1" latinLnBrk="0" hangingPunct="1">
        <a:lnSpc>
          <a:spcPts val="32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4pPr>
      <a:lvl5pPr marL="2468880" indent="-274320" algn="l" defTabSz="1097280" rtl="0" eaLnBrk="1" latinLnBrk="0" hangingPunct="1">
        <a:lnSpc>
          <a:spcPts val="3200"/>
        </a:lnSpc>
        <a:spcBef>
          <a:spcPts val="0"/>
        </a:spcBef>
        <a:spcAft>
          <a:spcPts val="600"/>
        </a:spcAft>
        <a:buFont typeface="Arial" panose="020B0604020202020204" pitchFamily="34" charset="0"/>
        <a:buChar char="•"/>
        <a:defRPr sz="280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nb-NO"/>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ich.unesco.org/en/traditional-craftsmanship-00057"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servise i tinn, kjede, flere&#10;&#10;Automatisk generert beskrivelse">
            <a:extLst>
              <a:ext uri="{FF2B5EF4-FFF2-40B4-BE49-F238E27FC236}">
                <a16:creationId xmlns:a16="http://schemas.microsoft.com/office/drawing/2014/main" id="{0C577796-D414-4D09-8896-B447BFB17172}"/>
              </a:ext>
            </a:extLst>
          </p:cNvPr>
          <p:cNvPicPr>
            <a:picLocks noChangeAspect="1"/>
          </p:cNvPicPr>
          <p:nvPr/>
        </p:nvPicPr>
        <p:blipFill rotWithShape="1">
          <a:blip r:embed="rId2">
            <a:extLst>
              <a:ext uri="{28A0092B-C50C-407E-A947-70E740481C1C}">
                <a14:useLocalDpi xmlns:a14="http://schemas.microsoft.com/office/drawing/2010/main" val="0"/>
              </a:ext>
            </a:extLst>
          </a:blip>
          <a:srcRect b="26230"/>
          <a:stretch/>
        </p:blipFill>
        <p:spPr>
          <a:xfrm>
            <a:off x="24" y="12"/>
            <a:ext cx="14630376" cy="8229588"/>
          </a:xfrm>
          <a:prstGeom prst="rect">
            <a:avLst/>
          </a:prstGeom>
        </p:spPr>
      </p:pic>
      <p:pic>
        <p:nvPicPr>
          <p:cNvPr id="7" name="Bilde 6">
            <a:extLst>
              <a:ext uri="{FF2B5EF4-FFF2-40B4-BE49-F238E27FC236}">
                <a16:creationId xmlns:a16="http://schemas.microsoft.com/office/drawing/2014/main" id="{D4E0A14A-34F8-48F0-8A98-D23A5BA1A3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3681" y="357078"/>
            <a:ext cx="7315194" cy="761372"/>
          </a:xfrm>
          <a:prstGeom prst="rect">
            <a:avLst/>
          </a:prstGeom>
        </p:spPr>
      </p:pic>
    </p:spTree>
    <p:extLst>
      <p:ext uri="{BB962C8B-B14F-4D97-AF65-F5344CB8AC3E}">
        <p14:creationId xmlns:p14="http://schemas.microsoft.com/office/powerpoint/2010/main" val="1610324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99B7B70-F955-FD24-44A9-8D8DE046E5A0}"/>
              </a:ext>
            </a:extLst>
          </p:cNvPr>
          <p:cNvSpPr>
            <a:spLocks noGrp="1"/>
          </p:cNvSpPr>
          <p:nvPr>
            <p:ph type="title"/>
          </p:nvPr>
        </p:nvSpPr>
        <p:spPr>
          <a:xfrm>
            <a:off x="726376" y="456914"/>
            <a:ext cx="13177647" cy="1451896"/>
          </a:xfrm>
        </p:spPr>
        <p:txBody>
          <a:bodyPr>
            <a:normAutofit fontScale="90000"/>
          </a:bodyPr>
          <a:lstStyle/>
          <a:p>
            <a:pPr algn="ctr"/>
            <a:r>
              <a:rPr lang="nb-NO" sz="2700" dirty="0"/>
              <a:t>FNs Bærekrafts mål  </a:t>
            </a:r>
            <a:br>
              <a:rPr lang="nb-NO" sz="2700" dirty="0"/>
            </a:br>
            <a:r>
              <a:rPr lang="nb-NO" sz="2700" dirty="0"/>
              <a:t>Tradisjonshåndverk </a:t>
            </a:r>
            <a:r>
              <a:rPr lang="nb-NO" sz="2200" dirty="0"/>
              <a:t>gir bærekraftige yrker for fremtiden som benytter naturlige og miljøvennlige materialer, unngår overproduksjon med bruk og kast mentalitet og ivaretar lokalmiljøet og klima</a:t>
            </a:r>
            <a:r>
              <a:rPr lang="en-US" sz="2200" dirty="0"/>
              <a:t>. </a:t>
            </a:r>
            <a:br>
              <a:rPr lang="en-US" sz="2200" dirty="0"/>
            </a:br>
            <a:endParaRPr lang="en-US" sz="2200" dirty="0"/>
          </a:p>
        </p:txBody>
      </p:sp>
      <p:pic>
        <p:nvPicPr>
          <p:cNvPr id="6" name="Plassholder for bilde 5">
            <a:extLst>
              <a:ext uri="{FF2B5EF4-FFF2-40B4-BE49-F238E27FC236}">
                <a16:creationId xmlns:a16="http://schemas.microsoft.com/office/drawing/2014/main" id="{5DBC39CB-414C-4D0B-A9AB-2C2408E20688}"/>
              </a:ext>
            </a:extLst>
          </p:cNvPr>
          <p:cNvPicPr>
            <a:picLocks noGrp="1" noChangeAspect="1"/>
          </p:cNvPicPr>
          <p:nvPr>
            <p:ph idx="1"/>
          </p:nvPr>
        </p:nvPicPr>
        <p:blipFill rotWithShape="1">
          <a:blip r:embed="rId2"/>
          <a:srcRect l="1834" t="22777" r="316" b="2396"/>
          <a:stretch/>
        </p:blipFill>
        <p:spPr>
          <a:xfrm>
            <a:off x="331470" y="2320291"/>
            <a:ext cx="13738113" cy="5909309"/>
          </a:xfrm>
          <a:prstGeom prst="rect">
            <a:avLst/>
          </a:prstGeom>
          <a:noFill/>
        </p:spPr>
      </p:pic>
    </p:spTree>
    <p:extLst>
      <p:ext uri="{BB962C8B-B14F-4D97-AF65-F5344CB8AC3E}">
        <p14:creationId xmlns:p14="http://schemas.microsoft.com/office/powerpoint/2010/main" val="4159246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DD07F3-5BE9-4481-B41D-B93818F78BED}"/>
              </a:ext>
            </a:extLst>
          </p:cNvPr>
          <p:cNvSpPr>
            <a:spLocks noGrp="1"/>
          </p:cNvSpPr>
          <p:nvPr>
            <p:ph type="ctrTitle"/>
          </p:nvPr>
        </p:nvSpPr>
        <p:spPr/>
        <p:txBody>
          <a:bodyPr/>
          <a:lstStyle/>
          <a:p>
            <a:r>
              <a:rPr lang="nb-NO" dirty="0"/>
              <a:t>Takk for meg</a:t>
            </a:r>
          </a:p>
        </p:txBody>
      </p:sp>
      <p:pic>
        <p:nvPicPr>
          <p:cNvPr id="7" name="Plassholder for bilde 6" descr="Et bilde som inneholder person, innendørs, ligger, kvinne&#10;&#10;Automatisk generert beskrivelse">
            <a:extLst>
              <a:ext uri="{FF2B5EF4-FFF2-40B4-BE49-F238E27FC236}">
                <a16:creationId xmlns:a16="http://schemas.microsoft.com/office/drawing/2014/main" id="{AE36F466-891A-4D65-A474-81DBA97252A0}"/>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4999" r="14999"/>
          <a:stretch>
            <a:fillRect/>
          </a:stretch>
        </p:blipFill>
        <p:spPr>
          <a:xfrm rot="16200000">
            <a:off x="7654925" y="442913"/>
            <a:ext cx="6048375" cy="6480175"/>
          </a:xfrm>
        </p:spPr>
      </p:pic>
      <p:sp>
        <p:nvSpPr>
          <p:cNvPr id="8" name="TekstSylinder 7">
            <a:extLst>
              <a:ext uri="{FF2B5EF4-FFF2-40B4-BE49-F238E27FC236}">
                <a16:creationId xmlns:a16="http://schemas.microsoft.com/office/drawing/2014/main" id="{C52952BD-2D41-49EC-95AE-CC47A6DF7415}"/>
              </a:ext>
            </a:extLst>
          </p:cNvPr>
          <p:cNvSpPr txBox="1"/>
          <p:nvPr/>
        </p:nvSpPr>
        <p:spPr>
          <a:xfrm>
            <a:off x="123824" y="2540000"/>
            <a:ext cx="7315200" cy="1958138"/>
          </a:xfrm>
          <a:prstGeom prst="rect">
            <a:avLst/>
          </a:prstGeom>
          <a:solidFill>
            <a:schemeClr val="accent1"/>
          </a:solidFill>
        </p:spPr>
        <p:txBody>
          <a:bodyPr wrap="square" lIns="360000" tIns="360000" rIns="360000" bIns="360000" rtlCol="0">
            <a:spAutoFit/>
          </a:bodyPr>
          <a:lstStyle/>
          <a:p>
            <a:pPr>
              <a:lnSpc>
                <a:spcPts val="3200"/>
              </a:lnSpc>
            </a:pPr>
            <a:r>
              <a:rPr lang="nb-NO" sz="2800" dirty="0">
                <a:solidFill>
                  <a:schemeClr val="bg1"/>
                </a:solidFill>
              </a:rPr>
              <a:t>Daglig leder</a:t>
            </a:r>
          </a:p>
          <a:p>
            <a:pPr>
              <a:lnSpc>
                <a:spcPts val="3200"/>
              </a:lnSpc>
            </a:pPr>
            <a:r>
              <a:rPr lang="nb-NO" sz="2800" dirty="0">
                <a:solidFill>
                  <a:schemeClr val="bg1"/>
                </a:solidFill>
              </a:rPr>
              <a:t>Tradisjonshåndverks Opplæringskontor og Kompetansesenter</a:t>
            </a:r>
          </a:p>
        </p:txBody>
      </p:sp>
      <p:sp>
        <p:nvSpPr>
          <p:cNvPr id="10" name="Plassholder for tekst 9">
            <a:extLst>
              <a:ext uri="{FF2B5EF4-FFF2-40B4-BE49-F238E27FC236}">
                <a16:creationId xmlns:a16="http://schemas.microsoft.com/office/drawing/2014/main" id="{48700803-072A-4A69-8E5E-41B0B179528C}"/>
              </a:ext>
            </a:extLst>
          </p:cNvPr>
          <p:cNvSpPr>
            <a:spLocks noGrp="1"/>
          </p:cNvSpPr>
          <p:nvPr>
            <p:ph type="body" sz="quarter" idx="13"/>
          </p:nvPr>
        </p:nvSpPr>
        <p:spPr/>
        <p:txBody>
          <a:bodyPr/>
          <a:lstStyle/>
          <a:p>
            <a:r>
              <a:rPr lang="nb-NO" dirty="0"/>
              <a:t>Nina Farnes-Hansen</a:t>
            </a:r>
          </a:p>
        </p:txBody>
      </p:sp>
    </p:spTree>
    <p:extLst>
      <p:ext uri="{BB962C8B-B14F-4D97-AF65-F5344CB8AC3E}">
        <p14:creationId xmlns:p14="http://schemas.microsoft.com/office/powerpoint/2010/main" val="2051287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8A6E"/>
        </a:solidFill>
        <a:effectLst/>
      </p:bgPr>
    </p:bg>
    <p:spTree>
      <p:nvGrpSpPr>
        <p:cNvPr id="1" name=""/>
        <p:cNvGrpSpPr/>
        <p:nvPr/>
      </p:nvGrpSpPr>
      <p:grpSpPr>
        <a:xfrm>
          <a:off x="0" y="0"/>
          <a:ext cx="0" cy="0"/>
          <a:chOff x="0" y="0"/>
          <a:chExt cx="0" cy="0"/>
        </a:xfrm>
      </p:grpSpPr>
      <p:sp>
        <p:nvSpPr>
          <p:cNvPr id="4" name="Tittel 3"/>
          <p:cNvSpPr>
            <a:spLocks noGrp="1"/>
          </p:cNvSpPr>
          <p:nvPr>
            <p:ph type="ctrTitle"/>
          </p:nvPr>
        </p:nvSpPr>
        <p:spPr>
          <a:xfrm>
            <a:off x="729204" y="274321"/>
            <a:ext cx="13466856" cy="1280160"/>
          </a:xfrm>
        </p:spPr>
        <p:txBody>
          <a:bodyPr>
            <a:normAutofit fontScale="90000"/>
          </a:bodyPr>
          <a:lstStyle/>
          <a:p>
            <a:pPr algn="ctr"/>
            <a:r>
              <a:rPr lang="nb-NO" dirty="0"/>
              <a:t>Tradisjonshåndverk </a:t>
            </a:r>
            <a:br>
              <a:rPr lang="nb-NO" dirty="0"/>
            </a:br>
            <a:r>
              <a:rPr lang="nb-NO" dirty="0"/>
              <a:t>Opplæringskontor og Kompetansesenter</a:t>
            </a:r>
          </a:p>
        </p:txBody>
      </p:sp>
      <p:sp>
        <p:nvSpPr>
          <p:cNvPr id="5" name="Undertittel 4"/>
          <p:cNvSpPr>
            <a:spLocks noGrp="1"/>
          </p:cNvSpPr>
          <p:nvPr>
            <p:ph type="subTitle" idx="1"/>
          </p:nvPr>
        </p:nvSpPr>
        <p:spPr>
          <a:xfrm>
            <a:off x="720090" y="2304288"/>
            <a:ext cx="13350240" cy="2160270"/>
          </a:xfrm>
        </p:spPr>
        <p:txBody>
          <a:bodyPr/>
          <a:lstStyle/>
          <a:p>
            <a:pPr algn="ctr"/>
            <a:r>
              <a:rPr lang="nb-NO" dirty="0"/>
              <a:t>Filmen som ligger ute på nett vises først</a:t>
            </a:r>
          </a:p>
        </p:txBody>
      </p:sp>
      <p:pic>
        <p:nvPicPr>
          <p:cNvPr id="2" name="Trha ny versjon - lærl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8803" y="274321"/>
            <a:ext cx="13711527" cy="7712734"/>
          </a:xfrm>
          <a:prstGeom prst="rect">
            <a:avLst/>
          </a:prstGeom>
        </p:spPr>
      </p:pic>
    </p:spTree>
    <p:extLst>
      <p:ext uri="{BB962C8B-B14F-4D97-AF65-F5344CB8AC3E}">
        <p14:creationId xmlns:p14="http://schemas.microsoft.com/office/powerpoint/2010/main" val="15463775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8A6E"/>
        </a:solidFill>
        <a:effectLst/>
      </p:bgPr>
    </p:bg>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F4A964B9-A9DD-4848-8331-B153CC0BE95D}"/>
              </a:ext>
            </a:extLst>
          </p:cNvPr>
          <p:cNvSpPr txBox="1">
            <a:spLocks/>
          </p:cNvSpPr>
          <p:nvPr/>
        </p:nvSpPr>
        <p:spPr>
          <a:xfrm>
            <a:off x="835879" y="2494861"/>
            <a:ext cx="12851534" cy="848675"/>
          </a:xfrm>
          <a:prstGeom prst="rect">
            <a:avLst/>
          </a:prstGeom>
        </p:spPr>
        <p:txBody>
          <a:bodyPr vert="horz" lIns="0" tIns="0" rIns="0" bIns="0" rtlCol="0" anchor="b" anchorCtr="0">
            <a:noAutofit/>
          </a:bodyPr>
          <a:lstStyle>
            <a:lvl1pPr algn="l" defTabSz="1097280" rtl="0" eaLnBrk="1" latinLnBrk="0" hangingPunct="1">
              <a:lnSpc>
                <a:spcPts val="6240"/>
              </a:lnSpc>
              <a:spcBef>
                <a:spcPct val="0"/>
              </a:spcBef>
              <a:buNone/>
              <a:defRPr lang="nb-NO" sz="6000" b="0" kern="1600" cap="none" spc="-96" normalizeH="0" baseline="0">
                <a:solidFill>
                  <a:schemeClr val="tx2"/>
                </a:solidFill>
                <a:latin typeface="+mj-lt"/>
                <a:ea typeface="+mj-ea"/>
                <a:cs typeface="+mj-cs"/>
              </a:defRPr>
            </a:lvl1pPr>
          </a:lstStyle>
          <a:p>
            <a:pPr marL="0" marR="0" lvl="0" indent="0" algn="ctr" defTabSz="1097280" rtl="0" eaLnBrk="1" fontAlgn="auto" latinLnBrk="0" hangingPunct="1">
              <a:lnSpc>
                <a:spcPts val="6240"/>
              </a:lnSpc>
              <a:spcBef>
                <a:spcPct val="0"/>
              </a:spcBef>
              <a:spcAft>
                <a:spcPts val="0"/>
              </a:spcAft>
              <a:buClrTx/>
              <a:buSzTx/>
              <a:buFontTx/>
              <a:buNone/>
              <a:tabLst/>
              <a:defRPr/>
            </a:pPr>
            <a:r>
              <a:rPr kumimoji="0" lang="en-US" sz="5400" b="1" i="0" u="none" strike="noStrike" kern="1600" cap="none" spc="-96" normalizeH="0" baseline="0" noProof="0" dirty="0">
                <a:ln>
                  <a:noFill/>
                </a:ln>
                <a:effectLst/>
                <a:uLnTx/>
                <a:uFillTx/>
                <a:ea typeface="+mj-ea"/>
                <a:cs typeface="+mj-cs"/>
              </a:rPr>
              <a:t>35 </a:t>
            </a:r>
            <a:r>
              <a:rPr kumimoji="0" lang="en-US" sz="5400" b="1" i="0" u="none" strike="noStrike" kern="1600" cap="none" spc="-96" normalizeH="0" baseline="0" noProof="0" dirty="0" err="1">
                <a:ln>
                  <a:noFill/>
                </a:ln>
                <a:effectLst/>
                <a:uLnTx/>
                <a:uFillTx/>
                <a:ea typeface="+mj-ea"/>
                <a:cs typeface="+mj-cs"/>
              </a:rPr>
              <a:t>år</a:t>
            </a:r>
            <a:r>
              <a:rPr kumimoji="0" lang="en-US" sz="5400" b="1" i="0" u="none" strike="noStrike" kern="1600" cap="none" spc="-96" normalizeH="0" baseline="0" noProof="0" dirty="0">
                <a:ln>
                  <a:noFill/>
                </a:ln>
                <a:effectLst/>
                <a:uLnTx/>
                <a:uFillTx/>
                <a:ea typeface="+mj-ea"/>
                <a:cs typeface="+mj-cs"/>
              </a:rPr>
              <a:t> med </a:t>
            </a:r>
            <a:r>
              <a:rPr kumimoji="0" lang="en-US" sz="5400" b="1" i="0" u="none" strike="noStrike" kern="1600" cap="none" spc="-96" normalizeH="0" baseline="0" noProof="0" dirty="0" err="1">
                <a:ln>
                  <a:noFill/>
                </a:ln>
                <a:effectLst/>
                <a:uLnTx/>
                <a:uFillTx/>
                <a:ea typeface="+mj-ea"/>
                <a:cs typeface="+mj-cs"/>
              </a:rPr>
              <a:t>Spennende</a:t>
            </a:r>
            <a:r>
              <a:rPr kumimoji="0" lang="en-US" sz="5400" b="1" i="0" u="none" strike="noStrike" kern="1600" cap="none" spc="-96" normalizeH="0" baseline="0" noProof="0" dirty="0">
                <a:ln>
                  <a:noFill/>
                </a:ln>
                <a:effectLst/>
                <a:uLnTx/>
                <a:uFillTx/>
                <a:ea typeface="+mj-ea"/>
                <a:cs typeface="+mj-cs"/>
              </a:rPr>
              <a:t> </a:t>
            </a:r>
            <a:r>
              <a:rPr kumimoji="0" lang="en-US" sz="5400" b="1" i="0" u="none" strike="noStrike" kern="1600" cap="none" spc="-96" normalizeH="0" baseline="0" noProof="0" dirty="0" err="1">
                <a:ln>
                  <a:noFill/>
                </a:ln>
                <a:effectLst/>
                <a:uLnTx/>
                <a:uFillTx/>
                <a:ea typeface="+mj-ea"/>
                <a:cs typeface="+mj-cs"/>
              </a:rPr>
              <a:t>yrkesvalg</a:t>
            </a:r>
            <a:r>
              <a:rPr kumimoji="0" lang="en-US" sz="5400" b="1" i="0" u="none" strike="noStrike" kern="1600" cap="none" spc="-96" normalizeH="0" baseline="0" noProof="0" dirty="0">
                <a:ln>
                  <a:noFill/>
                </a:ln>
                <a:effectLst/>
                <a:uLnTx/>
                <a:uFillTx/>
                <a:ea typeface="+mj-ea"/>
                <a:cs typeface="+mj-cs"/>
              </a:rPr>
              <a:t> og </a:t>
            </a:r>
            <a:r>
              <a:rPr kumimoji="0" lang="en-US" sz="5400" b="1" i="0" u="none" strike="noStrike" kern="1600" cap="none" spc="-96" normalizeH="0" baseline="0" noProof="0" dirty="0" err="1">
                <a:ln>
                  <a:noFill/>
                </a:ln>
                <a:effectLst/>
                <a:uLnTx/>
                <a:uFillTx/>
                <a:ea typeface="+mj-ea"/>
                <a:cs typeface="+mj-cs"/>
              </a:rPr>
              <a:t>stolte</a:t>
            </a:r>
            <a:r>
              <a:rPr kumimoji="0" lang="en-US" sz="5400" b="1" i="0" u="none" strike="noStrike" kern="1600" cap="none" spc="-96" normalizeH="0" baseline="0" noProof="0" dirty="0">
                <a:ln>
                  <a:noFill/>
                </a:ln>
                <a:effectLst/>
                <a:uLnTx/>
                <a:uFillTx/>
                <a:ea typeface="+mj-ea"/>
                <a:cs typeface="+mj-cs"/>
              </a:rPr>
              <a:t> </a:t>
            </a:r>
            <a:r>
              <a:rPr kumimoji="0" lang="en-US" sz="5400" b="1" i="0" u="none" strike="noStrike" kern="1600" cap="none" spc="-96" normalizeH="0" baseline="0" noProof="0" dirty="0" err="1">
                <a:ln>
                  <a:noFill/>
                </a:ln>
                <a:effectLst/>
                <a:uLnTx/>
                <a:uFillTx/>
                <a:ea typeface="+mj-ea"/>
                <a:cs typeface="+mj-cs"/>
              </a:rPr>
              <a:t>tradisjoner</a:t>
            </a:r>
            <a:r>
              <a:rPr kumimoji="0" lang="en-US" sz="5400" b="1" i="0" u="none" strike="noStrike" kern="1600" cap="none" spc="-96" normalizeH="0" baseline="0" noProof="0" dirty="0">
                <a:ln>
                  <a:noFill/>
                </a:ln>
                <a:effectLst/>
                <a:uLnTx/>
                <a:uFillTx/>
                <a:ea typeface="+mj-ea"/>
                <a:cs typeface="+mj-cs"/>
              </a:rPr>
              <a:t> </a:t>
            </a:r>
          </a:p>
          <a:p>
            <a:pPr marL="0" marR="0" lvl="0" indent="0" algn="ctr" defTabSz="1097280" rtl="0" eaLnBrk="1" fontAlgn="auto" latinLnBrk="0" hangingPunct="1">
              <a:lnSpc>
                <a:spcPts val="6240"/>
              </a:lnSpc>
              <a:spcBef>
                <a:spcPct val="0"/>
              </a:spcBef>
              <a:spcAft>
                <a:spcPts val="0"/>
              </a:spcAft>
              <a:buClrTx/>
              <a:buSzTx/>
              <a:buFontTx/>
              <a:buNone/>
              <a:tabLst/>
              <a:defRPr/>
            </a:pPr>
            <a:endParaRPr lang="en-US" sz="5400" dirty="0">
              <a:solidFill>
                <a:srgbClr val="36A2A5"/>
              </a:solidFill>
              <a:latin typeface="Arial"/>
            </a:endParaRPr>
          </a:p>
          <a:p>
            <a:pPr marL="0" marR="0" lvl="0" indent="0" algn="ctr" defTabSz="1097280" rtl="0" eaLnBrk="1" fontAlgn="auto" latinLnBrk="0" hangingPunct="1">
              <a:lnSpc>
                <a:spcPts val="6240"/>
              </a:lnSpc>
              <a:spcBef>
                <a:spcPct val="0"/>
              </a:spcBef>
              <a:spcAft>
                <a:spcPts val="0"/>
              </a:spcAft>
              <a:buClrTx/>
              <a:buSzTx/>
              <a:buFontTx/>
              <a:buNone/>
              <a:tabLst/>
              <a:defRPr/>
            </a:pPr>
            <a:endParaRPr kumimoji="0" lang="en-US" sz="5400" b="0" i="0" u="none" strike="noStrike" kern="1600" cap="none" spc="-96" normalizeH="0" baseline="0" noProof="0" dirty="0">
              <a:ln>
                <a:noFill/>
              </a:ln>
              <a:solidFill>
                <a:srgbClr val="36A2A5"/>
              </a:solidFill>
              <a:effectLst/>
              <a:uLnTx/>
              <a:uFillTx/>
              <a:latin typeface="Arial"/>
              <a:ea typeface="+mj-ea"/>
              <a:cs typeface="+mj-cs"/>
            </a:endParaRPr>
          </a:p>
        </p:txBody>
      </p:sp>
      <p:pic>
        <p:nvPicPr>
          <p:cNvPr id="19" name="Bilde 18">
            <a:extLst>
              <a:ext uri="{FF2B5EF4-FFF2-40B4-BE49-F238E27FC236}">
                <a16:creationId xmlns:a16="http://schemas.microsoft.com/office/drawing/2014/main" id="{D1AD5C8F-4998-4A1B-A74B-6243F006EBB6}"/>
              </a:ext>
            </a:extLst>
          </p:cNvPr>
          <p:cNvPicPr>
            <a:picLocks noChangeAspect="1"/>
          </p:cNvPicPr>
          <p:nvPr/>
        </p:nvPicPr>
        <p:blipFill>
          <a:blip r:embed="rId2"/>
          <a:stretch>
            <a:fillRect/>
          </a:stretch>
        </p:blipFill>
        <p:spPr>
          <a:xfrm>
            <a:off x="9805731" y="4686474"/>
            <a:ext cx="2704783" cy="2621814"/>
          </a:xfrm>
          <a:prstGeom prst="rect">
            <a:avLst/>
          </a:prstGeom>
        </p:spPr>
      </p:pic>
      <p:sp>
        <p:nvSpPr>
          <p:cNvPr id="23" name="Rektangel 22">
            <a:extLst>
              <a:ext uri="{FF2B5EF4-FFF2-40B4-BE49-F238E27FC236}">
                <a16:creationId xmlns:a16="http://schemas.microsoft.com/office/drawing/2014/main" id="{BFE60844-823B-4BE7-82E7-2BF2C2FC1BEE}"/>
              </a:ext>
            </a:extLst>
          </p:cNvPr>
          <p:cNvSpPr/>
          <p:nvPr/>
        </p:nvSpPr>
        <p:spPr>
          <a:xfrm>
            <a:off x="1573162" y="7424062"/>
            <a:ext cx="11160660" cy="523220"/>
          </a:xfrm>
          <a:prstGeom prst="rect">
            <a:avLst/>
          </a:prstGeom>
        </p:spPr>
        <p:txBody>
          <a:bodyPr wrap="square">
            <a:spAutoFit/>
          </a:bodyPr>
          <a:lstStyle/>
          <a:p>
            <a:r>
              <a:rPr lang="nb-NO" sz="2800" b="1" dirty="0">
                <a:solidFill>
                  <a:schemeClr val="bg1"/>
                </a:solidFill>
              </a:rPr>
              <a:t>Tradisjonshåndverk opplæringskontor og kompetansesenter</a:t>
            </a:r>
          </a:p>
        </p:txBody>
      </p:sp>
      <p:pic>
        <p:nvPicPr>
          <p:cNvPr id="2" name="Bilde 1">
            <a:extLst>
              <a:ext uri="{FF2B5EF4-FFF2-40B4-BE49-F238E27FC236}">
                <a16:creationId xmlns:a16="http://schemas.microsoft.com/office/drawing/2014/main" id="{ECC32A51-2ADD-A464-F950-722D35149F8F}"/>
              </a:ext>
            </a:extLst>
          </p:cNvPr>
          <p:cNvPicPr>
            <a:picLocks noChangeAspect="1"/>
          </p:cNvPicPr>
          <p:nvPr/>
        </p:nvPicPr>
        <p:blipFill>
          <a:blip r:embed="rId3"/>
          <a:stretch>
            <a:fillRect/>
          </a:stretch>
        </p:blipFill>
        <p:spPr>
          <a:xfrm>
            <a:off x="1428477" y="4672756"/>
            <a:ext cx="2792574" cy="2621813"/>
          </a:xfrm>
          <a:prstGeom prst="rect">
            <a:avLst/>
          </a:prstGeom>
        </p:spPr>
      </p:pic>
      <p:pic>
        <p:nvPicPr>
          <p:cNvPr id="3" name="Bilde 2">
            <a:extLst>
              <a:ext uri="{FF2B5EF4-FFF2-40B4-BE49-F238E27FC236}">
                <a16:creationId xmlns:a16="http://schemas.microsoft.com/office/drawing/2014/main" id="{ADE47EAA-C7E5-E972-90A8-CF8D5C4ACEE9}"/>
              </a:ext>
            </a:extLst>
          </p:cNvPr>
          <p:cNvPicPr>
            <a:picLocks noChangeAspect="1"/>
          </p:cNvPicPr>
          <p:nvPr/>
        </p:nvPicPr>
        <p:blipFill>
          <a:blip r:embed="rId4"/>
          <a:stretch>
            <a:fillRect/>
          </a:stretch>
        </p:blipFill>
        <p:spPr>
          <a:xfrm>
            <a:off x="9543623" y="2210265"/>
            <a:ext cx="2966891" cy="2223917"/>
          </a:xfrm>
          <a:prstGeom prst="rect">
            <a:avLst/>
          </a:prstGeom>
        </p:spPr>
      </p:pic>
      <p:pic>
        <p:nvPicPr>
          <p:cNvPr id="5" name="Bilde 4">
            <a:extLst>
              <a:ext uri="{FF2B5EF4-FFF2-40B4-BE49-F238E27FC236}">
                <a16:creationId xmlns:a16="http://schemas.microsoft.com/office/drawing/2014/main" id="{6296D7AA-CE1E-4533-9EE4-8FEA376AFBA3}"/>
              </a:ext>
            </a:extLst>
          </p:cNvPr>
          <p:cNvPicPr>
            <a:picLocks noChangeAspect="1"/>
          </p:cNvPicPr>
          <p:nvPr/>
        </p:nvPicPr>
        <p:blipFill>
          <a:blip r:embed="rId5"/>
          <a:stretch>
            <a:fillRect/>
          </a:stretch>
        </p:blipFill>
        <p:spPr>
          <a:xfrm>
            <a:off x="5440390" y="2210265"/>
            <a:ext cx="3912429" cy="2200742"/>
          </a:xfrm>
          <a:prstGeom prst="rect">
            <a:avLst/>
          </a:prstGeom>
        </p:spPr>
      </p:pic>
      <p:pic>
        <p:nvPicPr>
          <p:cNvPr id="6" name="Bilde 5">
            <a:extLst>
              <a:ext uri="{FF2B5EF4-FFF2-40B4-BE49-F238E27FC236}">
                <a16:creationId xmlns:a16="http://schemas.microsoft.com/office/drawing/2014/main" id="{11B1B243-CD3E-36A3-3E3D-9888259521D7}"/>
              </a:ext>
            </a:extLst>
          </p:cNvPr>
          <p:cNvPicPr>
            <a:picLocks noChangeAspect="1"/>
          </p:cNvPicPr>
          <p:nvPr/>
        </p:nvPicPr>
        <p:blipFill>
          <a:blip r:embed="rId6"/>
          <a:stretch>
            <a:fillRect/>
          </a:stretch>
        </p:blipFill>
        <p:spPr>
          <a:xfrm>
            <a:off x="1428477" y="2186812"/>
            <a:ext cx="3880780" cy="2182938"/>
          </a:xfrm>
          <a:prstGeom prst="rect">
            <a:avLst/>
          </a:prstGeom>
        </p:spPr>
      </p:pic>
      <p:pic>
        <p:nvPicPr>
          <p:cNvPr id="7" name="Bilde 6">
            <a:extLst>
              <a:ext uri="{FF2B5EF4-FFF2-40B4-BE49-F238E27FC236}">
                <a16:creationId xmlns:a16="http://schemas.microsoft.com/office/drawing/2014/main" id="{15C18A87-6FD5-C17E-6B3B-C799DF06C9A9}"/>
              </a:ext>
            </a:extLst>
          </p:cNvPr>
          <p:cNvPicPr>
            <a:picLocks noChangeAspect="1"/>
          </p:cNvPicPr>
          <p:nvPr/>
        </p:nvPicPr>
        <p:blipFill>
          <a:blip r:embed="rId7"/>
          <a:stretch>
            <a:fillRect/>
          </a:stretch>
        </p:blipFill>
        <p:spPr>
          <a:xfrm>
            <a:off x="4700614" y="4682725"/>
            <a:ext cx="4625553" cy="2601874"/>
          </a:xfrm>
          <a:prstGeom prst="rect">
            <a:avLst/>
          </a:prstGeom>
        </p:spPr>
      </p:pic>
    </p:spTree>
    <p:extLst>
      <p:ext uri="{BB962C8B-B14F-4D97-AF65-F5344CB8AC3E}">
        <p14:creationId xmlns:p14="http://schemas.microsoft.com/office/powerpoint/2010/main" val="2291772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a:xfrm>
            <a:off x="729204" y="274321"/>
            <a:ext cx="13466856" cy="1280160"/>
          </a:xfrm>
        </p:spPr>
        <p:txBody>
          <a:bodyPr>
            <a:noAutofit/>
          </a:bodyPr>
          <a:lstStyle/>
          <a:p>
            <a:pPr algn="ctr"/>
            <a:r>
              <a:rPr lang="nb-NO" sz="3600" dirty="0"/>
              <a:t>Tradisjonshåndverk </a:t>
            </a:r>
            <a:br>
              <a:rPr lang="nb-NO" sz="3600" dirty="0"/>
            </a:br>
            <a:r>
              <a:rPr lang="nb-NO" sz="3600" dirty="0"/>
              <a:t>Opplæringskontor og Kompetansesenter forvalter unike fag</a:t>
            </a:r>
          </a:p>
        </p:txBody>
      </p:sp>
      <p:pic>
        <p:nvPicPr>
          <p:cNvPr id="2" name="Bilde 1"/>
          <p:cNvPicPr>
            <a:picLocks noChangeAspect="1"/>
          </p:cNvPicPr>
          <p:nvPr/>
        </p:nvPicPr>
        <p:blipFill>
          <a:blip r:embed="rId2"/>
          <a:stretch>
            <a:fillRect/>
          </a:stretch>
        </p:blipFill>
        <p:spPr>
          <a:xfrm>
            <a:off x="1567543" y="2107295"/>
            <a:ext cx="3023878" cy="2267909"/>
          </a:xfrm>
          <a:prstGeom prst="rect">
            <a:avLst/>
          </a:prstGeom>
        </p:spPr>
      </p:pic>
      <p:pic>
        <p:nvPicPr>
          <p:cNvPr id="6" name="Bil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9630" y="2107295"/>
            <a:ext cx="3022536" cy="2267910"/>
          </a:xfrm>
          <a:prstGeom prst="rect">
            <a:avLst/>
          </a:prstGeom>
        </p:spPr>
      </p:pic>
      <p:sp>
        <p:nvSpPr>
          <p:cNvPr id="8" name="TekstSylinder 7"/>
          <p:cNvSpPr txBox="1"/>
          <p:nvPr/>
        </p:nvSpPr>
        <p:spPr>
          <a:xfrm>
            <a:off x="1567543" y="4629987"/>
            <a:ext cx="10175966" cy="3325292"/>
          </a:xfrm>
          <a:prstGeom prst="rect">
            <a:avLst/>
          </a:prstGeom>
          <a:solidFill>
            <a:schemeClr val="accent1"/>
          </a:solidFill>
        </p:spPr>
        <p:txBody>
          <a:bodyPr wrap="square" lIns="360000" tIns="360000" rIns="360000" bIns="360000" rtlCol="0">
            <a:spAutoFit/>
          </a:bodyPr>
          <a:lstStyle/>
          <a:p>
            <a:pPr marL="0" marR="0" lvl="0" indent="0" algn="l" defTabSz="1097280" rtl="0" eaLnBrk="1" fontAlgn="auto" latinLnBrk="0" hangingPunct="1">
              <a:lnSpc>
                <a:spcPts val="3200"/>
              </a:lnSpc>
              <a:spcBef>
                <a:spcPts val="0"/>
              </a:spcBef>
              <a:spcAft>
                <a:spcPts val="0"/>
              </a:spcAft>
              <a:buClrTx/>
              <a:buSzTx/>
              <a:buFontTx/>
              <a:buNone/>
              <a:tabLst/>
              <a:defRPr/>
            </a:pPr>
            <a:endParaRPr kumimoji="0" lang="nb-NO" sz="2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0" name="Bilde 9"/>
          <p:cNvPicPr>
            <a:picLocks noChangeAspect="1"/>
          </p:cNvPicPr>
          <p:nvPr/>
        </p:nvPicPr>
        <p:blipFill rotWithShape="1">
          <a:blip r:embed="rId4"/>
          <a:srcRect l="16257" t="18358" r="56190" b="37922"/>
          <a:stretch/>
        </p:blipFill>
        <p:spPr>
          <a:xfrm>
            <a:off x="5361817" y="1809261"/>
            <a:ext cx="2587417" cy="2565943"/>
          </a:xfrm>
          <a:prstGeom prst="rect">
            <a:avLst/>
          </a:prstGeom>
        </p:spPr>
      </p:pic>
      <p:sp>
        <p:nvSpPr>
          <p:cNvPr id="11" name="Tekstboks 2">
            <a:extLst>
              <a:ext uri="{FF2B5EF4-FFF2-40B4-BE49-F238E27FC236}">
                <a16:creationId xmlns:a16="http://schemas.microsoft.com/office/drawing/2014/main" id="{19064EAA-2FC8-4942-9AB1-B3CC58041C5E}"/>
              </a:ext>
            </a:extLst>
          </p:cNvPr>
          <p:cNvSpPr txBox="1">
            <a:spLocks noChangeArrowheads="1"/>
          </p:cNvSpPr>
          <p:nvPr/>
        </p:nvSpPr>
        <p:spPr bwMode="auto">
          <a:xfrm>
            <a:off x="1772284" y="4629986"/>
            <a:ext cx="3962309" cy="3325292"/>
          </a:xfrm>
          <a:prstGeom prst="rect">
            <a:avLst/>
          </a:prstGeom>
          <a:noFill/>
          <a:ln w="9525">
            <a:noFill/>
            <a:miter lim="800000"/>
            <a:headEnd/>
            <a:tailEnd/>
          </a:ln>
        </p:spPr>
        <p:txBody>
          <a:bodyPr rot="0" vert="horz" wrap="square" lIns="91440" tIns="45720" rIns="91440" bIns="45720" anchor="t" anchorCtr="0">
            <a:noAutofit/>
          </a:bodyPr>
          <a:lstStyle/>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Blyglasshåndverker</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Bunadtilvirker *</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Buntmaker</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Bøkker</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Filigranssølvsmed *</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Forgyller *</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Gipsmaker</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Gjørtler</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Glassblåserfaget*</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Gravør *</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Herreskredder</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Horn-, Bein-, Skinn-, Pels-, Veve-, </a:t>
            </a:r>
            <a:r>
              <a:rPr kumimoji="0" lang="nb-NO" sz="14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Håndstrikke</a:t>
            </a: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Tre-, Tekstil-,  </a:t>
            </a:r>
            <a:r>
              <a:rPr kumimoji="0" lang="nb-NO" sz="14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Metallduodjár</a:t>
            </a:r>
            <a:endPar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09728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2" name="Tekstboks 2">
            <a:extLst>
              <a:ext uri="{FF2B5EF4-FFF2-40B4-BE49-F238E27FC236}">
                <a16:creationId xmlns:a16="http://schemas.microsoft.com/office/drawing/2014/main" id="{76934999-BC54-4B9C-8B36-53CB9FB931AA}"/>
              </a:ext>
            </a:extLst>
          </p:cNvPr>
          <p:cNvSpPr txBox="1">
            <a:spLocks noChangeArrowheads="1"/>
          </p:cNvSpPr>
          <p:nvPr/>
        </p:nvSpPr>
        <p:spPr bwMode="auto">
          <a:xfrm>
            <a:off x="6028823" y="4648782"/>
            <a:ext cx="2710228" cy="3325293"/>
          </a:xfrm>
          <a:prstGeom prst="rect">
            <a:avLst/>
          </a:prstGeom>
          <a:noFill/>
          <a:ln w="9525">
            <a:noFill/>
            <a:miter lim="800000"/>
            <a:headEnd/>
            <a:tailEnd/>
          </a:ln>
        </p:spPr>
        <p:txBody>
          <a:bodyPr rot="0" vert="horz" wrap="square" lIns="91440" tIns="45720" rIns="91440" bIns="45720" anchor="t" anchorCtr="0">
            <a:noAutofit/>
          </a:bodyPr>
          <a:lstStyle/>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Håndbokbinder*</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Håndvever *</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Keramiker *</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Kostymesyer</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Kurvmaker*</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Møbeltapetserer*</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Naturgarver*</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Orgelbygger </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Reipslager</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Salmaker*</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Porteføljesalmaker* </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Hestesalmaker *</a:t>
            </a:r>
          </a:p>
        </p:txBody>
      </p:sp>
      <p:sp>
        <p:nvSpPr>
          <p:cNvPr id="13" name="Tekstboks 2">
            <a:extLst>
              <a:ext uri="{FF2B5EF4-FFF2-40B4-BE49-F238E27FC236}">
                <a16:creationId xmlns:a16="http://schemas.microsoft.com/office/drawing/2014/main" id="{8C0750B1-1852-4902-8574-9D1D9EA084CA}"/>
              </a:ext>
            </a:extLst>
          </p:cNvPr>
          <p:cNvSpPr txBox="1">
            <a:spLocks noChangeArrowheads="1"/>
          </p:cNvSpPr>
          <p:nvPr/>
        </p:nvSpPr>
        <p:spPr bwMode="auto">
          <a:xfrm>
            <a:off x="9398412" y="4629986"/>
            <a:ext cx="2123027" cy="2940050"/>
          </a:xfrm>
          <a:prstGeom prst="rect">
            <a:avLst/>
          </a:prstGeom>
          <a:noFill/>
          <a:ln w="9525">
            <a:noFill/>
            <a:miter lim="800000"/>
            <a:headEnd/>
            <a:tailEnd/>
          </a:ln>
        </p:spPr>
        <p:txBody>
          <a:bodyPr rot="0" vert="horz" wrap="square" lIns="91440" tIns="45720" rIns="91440" bIns="45720" anchor="t" anchorCtr="0">
            <a:noAutofit/>
          </a:bodyPr>
          <a:lstStyle/>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Seilmaker*</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Skomaker</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Smed*</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Strikkehåndverker</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Sølvsmed*</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Taksidermist*</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Trebåtbygger*</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Tredreier</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Treskjærer*</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Urmaker</a:t>
            </a:r>
          </a:p>
          <a:p>
            <a:pPr marL="342900" marR="0" lvl="0" indent="-342900" algn="l" defTabSz="109728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nb-NO"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Rigg*</a:t>
            </a:r>
          </a:p>
          <a:p>
            <a:pPr marL="0" marR="0" lvl="0" indent="0" algn="l" defTabSz="1097280" rtl="0" eaLnBrk="1" fontAlgn="auto" latinLnBrk="0" hangingPunct="1">
              <a:lnSpc>
                <a:spcPct val="107000"/>
              </a:lnSpc>
              <a:spcBef>
                <a:spcPts val="0"/>
              </a:spcBef>
              <a:spcAft>
                <a:spcPts val="800"/>
              </a:spcAft>
              <a:buClrTx/>
              <a:buSzTx/>
              <a:buFontTx/>
              <a:buNone/>
              <a:tabLst/>
              <a:defRPr/>
            </a:pPr>
            <a:r>
              <a:rPr kumimoji="0" lang="nb-NO"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3" name="TekstSylinder 2">
            <a:extLst>
              <a:ext uri="{FF2B5EF4-FFF2-40B4-BE49-F238E27FC236}">
                <a16:creationId xmlns:a16="http://schemas.microsoft.com/office/drawing/2014/main" id="{6E107B25-23D8-4088-A959-FD3033289BE2}"/>
              </a:ext>
            </a:extLst>
          </p:cNvPr>
          <p:cNvSpPr txBox="1"/>
          <p:nvPr/>
        </p:nvSpPr>
        <p:spPr>
          <a:xfrm>
            <a:off x="11642651" y="4529470"/>
            <a:ext cx="2200940" cy="2778875"/>
          </a:xfrm>
          <a:prstGeom prst="rect">
            <a:avLst/>
          </a:prstGeom>
          <a:solidFill>
            <a:schemeClr val="accent1"/>
          </a:solidFill>
        </p:spPr>
        <p:txBody>
          <a:bodyPr wrap="square" lIns="360000" tIns="360000" rIns="360000" bIns="360000" rtlCol="0">
            <a:spAutoFit/>
          </a:bodyPr>
          <a:lstStyle/>
          <a:p>
            <a:pPr marL="0" marR="0" lvl="0" indent="0" algn="l" defTabSz="1097280" rtl="0" eaLnBrk="1" fontAlgn="auto" latinLnBrk="0" hangingPunct="1">
              <a:lnSpc>
                <a:spcPts val="32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white"/>
                </a:solidFill>
                <a:effectLst/>
                <a:uLnTx/>
                <a:uFillTx/>
                <a:latin typeface="Arial" panose="020B0604020202020204"/>
                <a:ea typeface="+mn-ea"/>
                <a:cs typeface="+mn-cs"/>
              </a:rPr>
              <a:t>De siste 6 år har vi hatt lærlinger i 21 fag*</a:t>
            </a:r>
          </a:p>
        </p:txBody>
      </p:sp>
    </p:spTree>
    <p:extLst>
      <p:ext uri="{BB962C8B-B14F-4D97-AF65-F5344CB8AC3E}">
        <p14:creationId xmlns:p14="http://schemas.microsoft.com/office/powerpoint/2010/main" val="2668139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619432" y="412955"/>
            <a:ext cx="13299908" cy="1809384"/>
          </a:xfrm>
        </p:spPr>
        <p:txBody>
          <a:bodyPr>
            <a:normAutofit/>
          </a:bodyPr>
          <a:lstStyle/>
          <a:p>
            <a:pPr algn="ctr"/>
            <a:r>
              <a:rPr lang="nb-NO" sz="6000" dirty="0"/>
              <a:t>De Verneverdige Fagenes Kjennetegn</a:t>
            </a:r>
          </a:p>
        </p:txBody>
      </p:sp>
      <p:sp>
        <p:nvSpPr>
          <p:cNvPr id="5" name="TekstSylinder 4">
            <a:extLst>
              <a:ext uri="{FF2B5EF4-FFF2-40B4-BE49-F238E27FC236}">
                <a16:creationId xmlns:a16="http://schemas.microsoft.com/office/drawing/2014/main" id="{F6BB62D9-1E1C-4E4F-A86F-65D319F07619}"/>
              </a:ext>
            </a:extLst>
          </p:cNvPr>
          <p:cNvSpPr txBox="1"/>
          <p:nvPr/>
        </p:nvSpPr>
        <p:spPr>
          <a:xfrm>
            <a:off x="745350" y="2769346"/>
            <a:ext cx="6402152" cy="3599613"/>
          </a:xfrm>
          <a:prstGeom prst="rect">
            <a:avLst/>
          </a:prstGeom>
          <a:solidFill>
            <a:schemeClr val="accent1"/>
          </a:solidFill>
        </p:spPr>
        <p:txBody>
          <a:bodyPr wrap="square" lIns="360000" tIns="360000" rIns="360000" bIns="360000" rtlCol="0">
            <a:spAutoFit/>
          </a:bodyPr>
          <a:lstStyle/>
          <a:p>
            <a:pPr marL="514350" indent="-514350">
              <a:lnSpc>
                <a:spcPts val="3200"/>
              </a:lnSpc>
              <a:buFont typeface="+mj-lt"/>
              <a:buAutoNum type="arabicPeriod"/>
            </a:pPr>
            <a:r>
              <a:rPr lang="nb-NO" sz="2800" dirty="0">
                <a:solidFill>
                  <a:schemeClr val="bg1">
                    <a:lumMod val="95000"/>
                  </a:schemeClr>
                </a:solidFill>
              </a:rPr>
              <a:t>Faget er truet</a:t>
            </a:r>
          </a:p>
          <a:p>
            <a:pPr marL="514350" indent="-514350">
              <a:lnSpc>
                <a:spcPts val="3200"/>
              </a:lnSpc>
              <a:buFont typeface="+mj-lt"/>
              <a:buAutoNum type="arabicPeriod"/>
            </a:pPr>
            <a:r>
              <a:rPr lang="nb-NO" sz="2800" dirty="0">
                <a:solidFill>
                  <a:schemeClr val="bg1">
                    <a:lumMod val="95000"/>
                  </a:schemeClr>
                </a:solidFill>
              </a:rPr>
              <a:t>Fagkunnskapen står i fare for å dø ut av mangel på ny rekruttering </a:t>
            </a:r>
          </a:p>
          <a:p>
            <a:pPr marL="514350" indent="-514350">
              <a:lnSpc>
                <a:spcPts val="3200"/>
              </a:lnSpc>
              <a:buFont typeface="+mj-lt"/>
              <a:buAutoNum type="arabicPeriod"/>
            </a:pPr>
            <a:r>
              <a:rPr lang="nb-NO" sz="2800" dirty="0">
                <a:solidFill>
                  <a:schemeClr val="bg1">
                    <a:lumMod val="95000"/>
                  </a:schemeClr>
                </a:solidFill>
              </a:rPr>
              <a:t>Faget har mindre enn fem nye lærekontrakter pr. år på landsbasis</a:t>
            </a:r>
          </a:p>
        </p:txBody>
      </p:sp>
      <p:pic>
        <p:nvPicPr>
          <p:cNvPr id="3" name="Bilde 2">
            <a:extLst>
              <a:ext uri="{FF2B5EF4-FFF2-40B4-BE49-F238E27FC236}">
                <a16:creationId xmlns:a16="http://schemas.microsoft.com/office/drawing/2014/main" id="{770E504B-2600-469B-8B2E-2C556F7933C5}"/>
              </a:ext>
            </a:extLst>
          </p:cNvPr>
          <p:cNvPicPr>
            <a:picLocks noChangeAspect="1"/>
          </p:cNvPicPr>
          <p:nvPr/>
        </p:nvPicPr>
        <p:blipFill>
          <a:blip r:embed="rId2"/>
          <a:stretch>
            <a:fillRect/>
          </a:stretch>
        </p:blipFill>
        <p:spPr>
          <a:xfrm>
            <a:off x="7669164" y="2124445"/>
            <a:ext cx="5639289" cy="4889416"/>
          </a:xfrm>
          <a:prstGeom prst="rect">
            <a:avLst/>
          </a:prstGeom>
        </p:spPr>
      </p:pic>
    </p:spTree>
    <p:extLst>
      <p:ext uri="{BB962C8B-B14F-4D97-AF65-F5344CB8AC3E}">
        <p14:creationId xmlns:p14="http://schemas.microsoft.com/office/powerpoint/2010/main" val="3474883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p:cNvSpPr>
            <a:spLocks noGrp="1"/>
          </p:cNvSpPr>
          <p:nvPr>
            <p:ph type="body" idx="1"/>
          </p:nvPr>
        </p:nvSpPr>
        <p:spPr>
          <a:xfrm>
            <a:off x="218644" y="1764221"/>
            <a:ext cx="8315756" cy="6465380"/>
          </a:xfrm>
        </p:spPr>
        <p:txBody>
          <a:bodyPr>
            <a:noAutofit/>
          </a:bodyPr>
          <a:lstStyle/>
          <a:p>
            <a:pPr>
              <a:lnSpc>
                <a:spcPct val="120000"/>
              </a:lnSpc>
            </a:pPr>
            <a:r>
              <a:rPr lang="nb-NO" sz="2000" dirty="0">
                <a:solidFill>
                  <a:schemeClr val="bg1"/>
                </a:solidFill>
              </a:rPr>
              <a:t>Norge implementerte i 2007 </a:t>
            </a:r>
            <a:r>
              <a:rPr lang="nb-NO" sz="2000" dirty="0" err="1">
                <a:solidFill>
                  <a:schemeClr val="bg1"/>
                </a:solidFill>
              </a:rPr>
              <a:t>UNESCOs</a:t>
            </a:r>
            <a:r>
              <a:rPr lang="nb-NO" sz="2000" dirty="0">
                <a:solidFill>
                  <a:schemeClr val="bg1"/>
                </a:solidFill>
              </a:rPr>
              <a:t> konvensjon av 17. oktober 2003 om vern av den immaterielle kulturarven. Konvensjonen er utarbeidet for å sikre respekt for og øke bevisstheten om den immaterielle kulturarvens betydning. For å skape en bedre balanse innenfor internasjonalt arbeid med </a:t>
            </a:r>
            <a:r>
              <a:rPr lang="nb-NO" sz="2000" dirty="0" err="1">
                <a:solidFill>
                  <a:schemeClr val="bg1"/>
                </a:solidFill>
              </a:rPr>
              <a:t>ern</a:t>
            </a:r>
            <a:r>
              <a:rPr lang="nb-NO" sz="2000" dirty="0">
                <a:solidFill>
                  <a:schemeClr val="bg1"/>
                </a:solidFill>
              </a:rPr>
              <a:t> av kulturarv, er den ment å fungere som et supplement til </a:t>
            </a:r>
            <a:r>
              <a:rPr lang="nb-NO" sz="2000" dirty="0" err="1">
                <a:solidFill>
                  <a:schemeClr val="bg1"/>
                </a:solidFill>
              </a:rPr>
              <a:t>UNESCOs</a:t>
            </a:r>
            <a:r>
              <a:rPr lang="nb-NO" sz="2000" dirty="0">
                <a:solidFill>
                  <a:schemeClr val="bg1"/>
                </a:solidFill>
              </a:rPr>
              <a:t> konvensjon om vern av verdens kultur- og naturarv (Convention for </a:t>
            </a:r>
            <a:r>
              <a:rPr lang="nb-NO" sz="2000" dirty="0" err="1">
                <a:solidFill>
                  <a:schemeClr val="bg1"/>
                </a:solidFill>
              </a:rPr>
              <a:t>the</a:t>
            </a:r>
            <a:r>
              <a:rPr lang="nb-NO" sz="2000" dirty="0">
                <a:solidFill>
                  <a:schemeClr val="bg1"/>
                </a:solidFill>
              </a:rPr>
              <a:t> </a:t>
            </a:r>
            <a:r>
              <a:rPr lang="nb-NO" sz="2000" dirty="0" err="1">
                <a:solidFill>
                  <a:schemeClr val="bg1"/>
                </a:solidFill>
              </a:rPr>
              <a:t>Protection</a:t>
            </a:r>
            <a:r>
              <a:rPr lang="nb-NO" sz="2000" dirty="0">
                <a:solidFill>
                  <a:schemeClr val="bg1"/>
                </a:solidFill>
              </a:rPr>
              <a:t> of </a:t>
            </a:r>
            <a:r>
              <a:rPr lang="nb-NO" sz="2000" dirty="0" err="1">
                <a:solidFill>
                  <a:schemeClr val="bg1"/>
                </a:solidFill>
              </a:rPr>
              <a:t>the</a:t>
            </a:r>
            <a:r>
              <a:rPr lang="nb-NO" sz="2000" dirty="0">
                <a:solidFill>
                  <a:schemeClr val="bg1"/>
                </a:solidFill>
              </a:rPr>
              <a:t> World Cultural and Natural Heritage, 1972).</a:t>
            </a:r>
          </a:p>
          <a:p>
            <a:pPr>
              <a:lnSpc>
                <a:spcPct val="120000"/>
              </a:lnSpc>
            </a:pPr>
            <a:r>
              <a:rPr lang="en-US" sz="2000" dirty="0" err="1"/>
              <a:t>Sitat</a:t>
            </a:r>
            <a:r>
              <a:rPr lang="en-US" sz="2000" dirty="0"/>
              <a:t> fra </a:t>
            </a:r>
            <a:r>
              <a:rPr lang="en-US" sz="2000" dirty="0" err="1"/>
              <a:t>Unesco</a:t>
            </a:r>
            <a:r>
              <a:rPr lang="en-US" sz="2000" dirty="0"/>
              <a:t>: </a:t>
            </a:r>
          </a:p>
          <a:p>
            <a:pPr>
              <a:lnSpc>
                <a:spcPct val="120000"/>
              </a:lnSpc>
            </a:pPr>
            <a:r>
              <a:rPr lang="en-US" sz="2000" dirty="0"/>
              <a:t>Traditional craftsmanship is perhaps the most tangible manifestation of intangible cultural heritage. However, the 2003 Convention is mainly concerned with the skills and knowledge involved in craftsmanship rather than the craft products themselves. Rather than focusing on preserving craft objects, safeguarding attempts should instead concentrate on encouraging artisans to continue to produce craft and to pass their skills and knowledge onto others, particularly within their own communities.</a:t>
            </a:r>
          </a:p>
          <a:p>
            <a:pPr>
              <a:lnSpc>
                <a:spcPct val="120000"/>
              </a:lnSpc>
            </a:pPr>
            <a:r>
              <a:rPr lang="en-US" sz="2000" dirty="0"/>
              <a:t> </a:t>
            </a:r>
            <a:r>
              <a:rPr lang="en-US" sz="2400" dirty="0">
                <a:hlinkClick r:id="rId2"/>
              </a:rPr>
              <a:t>https://ich.unesco.org/en/traditional-craftsmanship-00057</a:t>
            </a:r>
            <a:endParaRPr lang="en-US" sz="2400" dirty="0"/>
          </a:p>
          <a:p>
            <a:pPr marL="685800" indent="-685800">
              <a:lnSpc>
                <a:spcPct val="120000"/>
              </a:lnSpc>
              <a:buFont typeface="Arial" panose="020B0604020202020204" pitchFamily="34" charset="0"/>
              <a:buChar char="•"/>
            </a:pPr>
            <a:endParaRPr lang="nb-NO" sz="2400" dirty="0"/>
          </a:p>
        </p:txBody>
      </p:sp>
      <p:sp>
        <p:nvSpPr>
          <p:cNvPr id="3" name="Tittel 2"/>
          <p:cNvSpPr>
            <a:spLocks noGrp="1"/>
          </p:cNvSpPr>
          <p:nvPr>
            <p:ph type="title"/>
          </p:nvPr>
        </p:nvSpPr>
        <p:spPr>
          <a:xfrm>
            <a:off x="720090" y="594074"/>
            <a:ext cx="13075920" cy="1170146"/>
          </a:xfrm>
        </p:spPr>
        <p:txBody>
          <a:bodyPr/>
          <a:lstStyle/>
          <a:p>
            <a:pPr algn="ctr"/>
            <a:r>
              <a:rPr lang="nb-NO" dirty="0"/>
              <a:t>Handlekraft for de verneverdige håndverkene og immateriell kulturarv under </a:t>
            </a:r>
            <a:r>
              <a:rPr lang="nb-NO" dirty="0" err="1"/>
              <a:t>MiAs</a:t>
            </a:r>
            <a:r>
              <a:rPr lang="nb-NO" dirty="0"/>
              <a:t> vinger</a:t>
            </a:r>
          </a:p>
        </p:txBody>
      </p:sp>
      <p:pic>
        <p:nvPicPr>
          <p:cNvPr id="6" name="Bilde 5">
            <a:extLst>
              <a:ext uri="{FF2B5EF4-FFF2-40B4-BE49-F238E27FC236}">
                <a16:creationId xmlns:a16="http://schemas.microsoft.com/office/drawing/2014/main" id="{5EDB32E3-54E8-4914-BB9E-09BBAC712C36}"/>
              </a:ext>
            </a:extLst>
          </p:cNvPr>
          <p:cNvPicPr>
            <a:picLocks noChangeAspect="1"/>
          </p:cNvPicPr>
          <p:nvPr/>
        </p:nvPicPr>
        <p:blipFill>
          <a:blip r:embed="rId3"/>
          <a:stretch>
            <a:fillRect/>
          </a:stretch>
        </p:blipFill>
        <p:spPr>
          <a:xfrm>
            <a:off x="8815972" y="2625213"/>
            <a:ext cx="5392994" cy="4050890"/>
          </a:xfrm>
          <a:prstGeom prst="rect">
            <a:avLst/>
          </a:prstGeom>
        </p:spPr>
      </p:pic>
    </p:spTree>
    <p:extLst>
      <p:ext uri="{BB962C8B-B14F-4D97-AF65-F5344CB8AC3E}">
        <p14:creationId xmlns:p14="http://schemas.microsoft.com/office/powerpoint/2010/main" val="2393107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p:cNvSpPr>
            <a:spLocks noGrp="1"/>
          </p:cNvSpPr>
          <p:nvPr>
            <p:ph type="subTitle" idx="1"/>
          </p:nvPr>
        </p:nvSpPr>
        <p:spPr>
          <a:xfrm>
            <a:off x="415290" y="1085875"/>
            <a:ext cx="5635650" cy="6926555"/>
          </a:xfrm>
        </p:spPr>
        <p:txBody>
          <a:bodyPr>
            <a:normAutofit/>
          </a:bodyPr>
          <a:lstStyle/>
          <a:p>
            <a:pPr algn="ctr"/>
            <a:r>
              <a:rPr lang="nb-NO" sz="3200" dirty="0"/>
              <a:t>Tilbakemeldinger fra elever:</a:t>
            </a:r>
          </a:p>
          <a:p>
            <a:endParaRPr lang="nb-NO" sz="4000" dirty="0"/>
          </a:p>
          <a:p>
            <a:pPr algn="ctr"/>
            <a:r>
              <a:rPr lang="nb-NO" sz="4400" b="1" dirty="0"/>
              <a:t>Kurvmaker;</a:t>
            </a:r>
          </a:p>
          <a:p>
            <a:pPr algn="ctr"/>
            <a:endParaRPr lang="nb-NO" sz="4400" b="1" dirty="0"/>
          </a:p>
          <a:p>
            <a:pPr algn="ctr"/>
            <a:r>
              <a:rPr lang="nb-NO" sz="4400" dirty="0"/>
              <a:t> </a:t>
            </a:r>
            <a:r>
              <a:rPr lang="nb-NO" sz="4400" b="1" dirty="0"/>
              <a:t>J</a:t>
            </a:r>
            <a:r>
              <a:rPr lang="nb-NO" sz="4400" dirty="0"/>
              <a:t>obber med hendene,</a:t>
            </a:r>
          </a:p>
          <a:p>
            <a:pPr algn="ctr"/>
            <a:r>
              <a:rPr lang="nb-NO" sz="4400" dirty="0"/>
              <a:t> </a:t>
            </a:r>
            <a:r>
              <a:rPr lang="nb-NO" sz="4400" b="1" dirty="0"/>
              <a:t>I</a:t>
            </a:r>
            <a:r>
              <a:rPr lang="nb-NO" sz="4400" dirty="0"/>
              <a:t>nspirerende,</a:t>
            </a:r>
          </a:p>
          <a:p>
            <a:pPr algn="ctr"/>
            <a:r>
              <a:rPr lang="nb-NO" sz="4400" dirty="0"/>
              <a:t> </a:t>
            </a:r>
            <a:r>
              <a:rPr lang="nb-NO" sz="4400" b="1" dirty="0"/>
              <a:t>L</a:t>
            </a:r>
            <a:r>
              <a:rPr lang="nb-NO" sz="4400" dirty="0"/>
              <a:t>ærerikt, </a:t>
            </a:r>
            <a:r>
              <a:rPr lang="nb-NO" sz="4400" b="1" dirty="0"/>
              <a:t>L</a:t>
            </a:r>
            <a:r>
              <a:rPr lang="nb-NO" sz="4400" dirty="0"/>
              <a:t>ærer om</a:t>
            </a:r>
          </a:p>
          <a:p>
            <a:pPr algn="ctr"/>
            <a:r>
              <a:rPr lang="nb-NO" sz="4400" dirty="0"/>
              <a:t> tradisjon, </a:t>
            </a:r>
            <a:r>
              <a:rPr lang="nb-NO" sz="4400" b="1" dirty="0"/>
              <a:t>G</a:t>
            </a:r>
            <a:r>
              <a:rPr lang="nb-NO" sz="4400" dirty="0"/>
              <a:t>øy,</a:t>
            </a:r>
          </a:p>
          <a:p>
            <a:pPr algn="ctr"/>
            <a:r>
              <a:rPr lang="nb-NO" sz="4400" dirty="0"/>
              <a:t> </a:t>
            </a:r>
            <a:r>
              <a:rPr lang="nb-NO" sz="4400" b="1" dirty="0"/>
              <a:t>S</a:t>
            </a:r>
            <a:r>
              <a:rPr lang="nb-NO" sz="4400" dirty="0"/>
              <a:t>pennende, </a:t>
            </a:r>
            <a:r>
              <a:rPr lang="nb-NO" sz="4400" b="1" dirty="0"/>
              <a:t>Visste</a:t>
            </a:r>
          </a:p>
          <a:p>
            <a:pPr algn="ctr"/>
            <a:r>
              <a:rPr lang="nb-NO" sz="4400" b="1" dirty="0"/>
              <a:t> ikke at faget fantes,</a:t>
            </a:r>
            <a:r>
              <a:rPr lang="nb-NO" sz="4400" dirty="0"/>
              <a:t> </a:t>
            </a:r>
          </a:p>
          <a:p>
            <a:pPr algn="ctr"/>
            <a:r>
              <a:rPr lang="nb-NO" sz="4400" b="1" dirty="0"/>
              <a:t>L</a:t>
            </a:r>
            <a:r>
              <a:rPr lang="nb-NO" sz="4400" dirty="0"/>
              <a:t>ærte noe helt nytt,</a:t>
            </a:r>
          </a:p>
          <a:p>
            <a:pPr algn="ctr"/>
            <a:r>
              <a:rPr lang="nb-NO" sz="4400" dirty="0"/>
              <a:t> </a:t>
            </a:r>
            <a:r>
              <a:rPr lang="nb-NO" sz="4400" b="1" dirty="0"/>
              <a:t>O</a:t>
            </a:r>
            <a:r>
              <a:rPr lang="nb-NO" sz="4400" dirty="0"/>
              <a:t>verraskende,</a:t>
            </a:r>
          </a:p>
          <a:p>
            <a:pPr algn="ctr"/>
            <a:r>
              <a:rPr lang="nb-NO" sz="4400" dirty="0"/>
              <a:t> </a:t>
            </a:r>
            <a:r>
              <a:rPr lang="nb-NO" sz="4400" b="1" dirty="0"/>
              <a:t>K</a:t>
            </a:r>
            <a:r>
              <a:rPr lang="nb-NO" sz="4400" dirty="0"/>
              <a:t>jempeflink til å lære</a:t>
            </a:r>
          </a:p>
          <a:p>
            <a:pPr algn="ctr"/>
            <a:r>
              <a:rPr lang="nb-NO" sz="4400" dirty="0"/>
              <a:t> bort. </a:t>
            </a:r>
          </a:p>
          <a:p>
            <a:pPr algn="ctr"/>
            <a:endParaRPr lang="nb-NO" dirty="0"/>
          </a:p>
        </p:txBody>
      </p:sp>
      <p:sp>
        <p:nvSpPr>
          <p:cNvPr id="4" name="Plassholder for tekst 3"/>
          <p:cNvSpPr>
            <a:spLocks noGrp="1"/>
          </p:cNvSpPr>
          <p:nvPr>
            <p:ph type="body" sz="quarter" idx="13"/>
          </p:nvPr>
        </p:nvSpPr>
        <p:spPr>
          <a:xfrm>
            <a:off x="6050940" y="7246586"/>
            <a:ext cx="6472237" cy="623887"/>
          </a:xfrm>
        </p:spPr>
        <p:txBody>
          <a:bodyPr>
            <a:normAutofit fontScale="70000" lnSpcReduction="20000"/>
          </a:bodyPr>
          <a:lstStyle/>
          <a:p>
            <a:r>
              <a:rPr lang="nb-NO" dirty="0"/>
              <a:t>Tradisjonshåndverk Opplæringskontor og Kompetansesenter</a:t>
            </a:r>
          </a:p>
          <a:p>
            <a:endParaRPr lang="nb-NO" dirty="0"/>
          </a:p>
        </p:txBody>
      </p:sp>
      <p:pic>
        <p:nvPicPr>
          <p:cNvPr id="16" name="Bilde 15"/>
          <p:cNvPicPr>
            <a:picLocks noChangeAspect="1"/>
          </p:cNvPicPr>
          <p:nvPr/>
        </p:nvPicPr>
        <p:blipFill rotWithShape="1">
          <a:blip r:embed="rId2" cstate="print">
            <a:extLst>
              <a:ext uri="{28A0092B-C50C-407E-A947-70E740481C1C}">
                <a14:useLocalDpi xmlns:a14="http://schemas.microsoft.com/office/drawing/2010/main" val="0"/>
              </a:ext>
            </a:extLst>
          </a:blip>
          <a:srcRect r="12800"/>
          <a:stretch/>
        </p:blipFill>
        <p:spPr>
          <a:xfrm>
            <a:off x="6283568" y="520237"/>
            <a:ext cx="7666893" cy="6594231"/>
          </a:xfrm>
          <a:prstGeom prst="rect">
            <a:avLst/>
          </a:prstGeom>
        </p:spPr>
      </p:pic>
    </p:spTree>
    <p:extLst>
      <p:ext uri="{BB962C8B-B14F-4D97-AF65-F5344CB8AC3E}">
        <p14:creationId xmlns:p14="http://schemas.microsoft.com/office/powerpoint/2010/main" val="715284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4"/>
          </p:nvPr>
        </p:nvSpPr>
        <p:spPr/>
        <p:txBody>
          <a:bodyPr/>
          <a:lstStyle/>
          <a:p>
            <a:endParaRPr lang="nb-NO"/>
          </a:p>
        </p:txBody>
      </p:sp>
      <p:pic>
        <p:nvPicPr>
          <p:cNvPr id="4" name="VID_85580704_082702_56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9017" y="501627"/>
            <a:ext cx="6606183" cy="6606183"/>
          </a:xfrm>
          <a:prstGeom prst="rect">
            <a:avLst/>
          </a:prstGeom>
        </p:spPr>
      </p:pic>
      <p:sp>
        <p:nvSpPr>
          <p:cNvPr id="2" name="TekstSylinder 1">
            <a:extLst>
              <a:ext uri="{FF2B5EF4-FFF2-40B4-BE49-F238E27FC236}">
                <a16:creationId xmlns:a16="http://schemas.microsoft.com/office/drawing/2014/main" id="{E7E0DC79-07B8-4072-ACBC-4B9367FC0EAE}"/>
              </a:ext>
            </a:extLst>
          </p:cNvPr>
          <p:cNvSpPr txBox="1"/>
          <p:nvPr/>
        </p:nvSpPr>
        <p:spPr>
          <a:xfrm>
            <a:off x="7635241" y="435253"/>
            <a:ext cx="6417862" cy="6738933"/>
          </a:xfrm>
          <a:prstGeom prst="rect">
            <a:avLst/>
          </a:prstGeom>
          <a:solidFill>
            <a:schemeClr val="accent1"/>
          </a:solidFill>
        </p:spPr>
        <p:txBody>
          <a:bodyPr wrap="square" lIns="360000" tIns="360000" rIns="360000" bIns="360000" rtlCol="0">
            <a:spAutoFit/>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nb-NO" sz="4000" b="1" i="0" u="none" strike="noStrike" kern="1200" cap="none" spc="0" normalizeH="0" baseline="0" noProof="0" dirty="0">
                <a:ln>
                  <a:noFill/>
                </a:ln>
                <a:solidFill>
                  <a:prstClr val="white"/>
                </a:solidFill>
                <a:effectLst/>
                <a:uLnTx/>
                <a:uFillTx/>
                <a:latin typeface="Arial" panose="020B0604020202020204"/>
                <a:ea typeface="+mn-ea"/>
                <a:cs typeface="+mn-cs"/>
              </a:rPr>
              <a:t>Møbeltapetsering:</a:t>
            </a:r>
          </a:p>
          <a:p>
            <a:pPr marL="0" marR="0" lvl="0" indent="0" algn="ctr" defTabSz="1097280" rtl="0" eaLnBrk="1" fontAlgn="auto" latinLnBrk="0" hangingPunct="1">
              <a:lnSpc>
                <a:spcPct val="100000"/>
              </a:lnSpc>
              <a:spcBef>
                <a:spcPts val="0"/>
              </a:spcBef>
              <a:spcAft>
                <a:spcPts val="0"/>
              </a:spcAft>
              <a:buClrTx/>
              <a:buSzTx/>
              <a:buFontTx/>
              <a:buNone/>
              <a:tabLst/>
              <a:defRPr/>
            </a:pPr>
            <a:r>
              <a:rPr lang="nb-NO" sz="3600" b="1" dirty="0">
                <a:solidFill>
                  <a:prstClr val="white"/>
                </a:solidFill>
                <a:latin typeface="Arial" panose="020B0604020202020204"/>
              </a:rPr>
              <a:t>G</a:t>
            </a:r>
            <a:r>
              <a:rPr kumimoji="0" lang="nb-NO" sz="3600" b="0" i="0" u="none" strike="noStrike" kern="1200" cap="none" spc="0" normalizeH="0" baseline="0" noProof="0" dirty="0">
                <a:ln>
                  <a:noFill/>
                </a:ln>
                <a:solidFill>
                  <a:prstClr val="white"/>
                </a:solidFill>
                <a:effectLst/>
                <a:uLnTx/>
                <a:uFillTx/>
                <a:latin typeface="Arial" panose="020B0604020202020204"/>
                <a:ea typeface="+mn-ea"/>
                <a:cs typeface="+mn-cs"/>
              </a:rPr>
              <a:t>øy, </a:t>
            </a:r>
            <a:r>
              <a:rPr kumimoji="0" lang="nb-NO" sz="3600" b="1" i="0" u="none" strike="noStrike" kern="1200" cap="none" spc="0" normalizeH="0" baseline="0" noProof="0" dirty="0">
                <a:ln>
                  <a:noFill/>
                </a:ln>
                <a:solidFill>
                  <a:prstClr val="white"/>
                </a:solidFill>
                <a:effectLst/>
                <a:uLnTx/>
                <a:uFillTx/>
                <a:latin typeface="Arial" panose="020B0604020202020204"/>
                <a:ea typeface="+mn-ea"/>
                <a:cs typeface="+mn-cs"/>
              </a:rPr>
              <a:t>S</a:t>
            </a:r>
            <a:r>
              <a:rPr kumimoji="0" lang="nb-NO" sz="3600" b="0" i="0" u="none" strike="noStrike" kern="1200" cap="none" spc="0" normalizeH="0" baseline="0" noProof="0" dirty="0">
                <a:ln>
                  <a:noFill/>
                </a:ln>
                <a:solidFill>
                  <a:prstClr val="white"/>
                </a:solidFill>
                <a:effectLst/>
                <a:uLnTx/>
                <a:uFillTx/>
                <a:latin typeface="Arial" panose="020B0604020202020204"/>
                <a:ea typeface="+mn-ea"/>
                <a:cs typeface="+mn-cs"/>
              </a:rPr>
              <a:t>kummelt, </a:t>
            </a:r>
            <a:r>
              <a:rPr kumimoji="0" lang="nb-NO" sz="3600" b="1" i="0" u="none" strike="noStrike" kern="1200" cap="none" spc="0" normalizeH="0" baseline="0" noProof="0" dirty="0">
                <a:ln>
                  <a:noFill/>
                </a:ln>
                <a:solidFill>
                  <a:prstClr val="white"/>
                </a:solidFill>
                <a:effectLst/>
                <a:uLnTx/>
                <a:uFillTx/>
                <a:latin typeface="Arial" panose="020B0604020202020204"/>
                <a:ea typeface="+mn-ea"/>
                <a:cs typeface="+mn-cs"/>
              </a:rPr>
              <a:t>V</a:t>
            </a:r>
            <a:r>
              <a:rPr kumimoji="0" lang="nb-NO" sz="3600" b="0" i="0" u="none" strike="noStrike" kern="1200" cap="none" spc="0" normalizeH="0" baseline="0" noProof="0" dirty="0">
                <a:ln>
                  <a:noFill/>
                </a:ln>
                <a:solidFill>
                  <a:prstClr val="white"/>
                </a:solidFill>
                <a:effectLst/>
                <a:uLnTx/>
                <a:uFillTx/>
                <a:latin typeface="Arial" panose="020B0604020202020204"/>
                <a:ea typeface="+mn-ea"/>
                <a:cs typeface="+mn-cs"/>
              </a:rPr>
              <a:t>eit hvordan man bruker en stiftepistol-</a:t>
            </a:r>
            <a:r>
              <a:rPr kumimoji="0" lang="nb-NO" sz="3600" b="0" i="1" u="none" strike="noStrike" kern="1200" cap="none" spc="0" normalizeH="0" baseline="0" noProof="0" dirty="0">
                <a:ln>
                  <a:noFill/>
                </a:ln>
                <a:solidFill>
                  <a:prstClr val="white"/>
                </a:solidFill>
                <a:effectLst/>
                <a:uLnTx/>
                <a:uFillTx/>
                <a:latin typeface="Arial" panose="020B0604020202020204"/>
                <a:ea typeface="+mn-ea"/>
                <a:cs typeface="+mn-cs"/>
              </a:rPr>
              <a:t>endelig</a:t>
            </a:r>
            <a:r>
              <a:rPr kumimoji="0" lang="nb-NO" sz="3600" b="0" i="0" u="none" strike="noStrike" kern="1200" cap="none" spc="0" normalizeH="0" baseline="0" noProof="0" dirty="0">
                <a:ln>
                  <a:noFill/>
                </a:ln>
                <a:solidFill>
                  <a:prstClr val="white"/>
                </a:solidFill>
                <a:effectLst/>
                <a:uLnTx/>
                <a:uFillTx/>
                <a:latin typeface="Arial" panose="020B0604020202020204"/>
                <a:ea typeface="+mn-ea"/>
                <a:cs typeface="+mn-cs"/>
              </a:rPr>
              <a:t>,</a:t>
            </a:r>
          </a:p>
          <a:p>
            <a:pPr marL="0" marR="0" lvl="0" indent="0" algn="ctr" defTabSz="1097280" rtl="0" eaLnBrk="1" fontAlgn="auto" latinLnBrk="0" hangingPunct="1">
              <a:lnSpc>
                <a:spcPct val="100000"/>
              </a:lnSpc>
              <a:spcBef>
                <a:spcPts val="0"/>
              </a:spcBef>
              <a:spcAft>
                <a:spcPts val="0"/>
              </a:spcAft>
              <a:buClrTx/>
              <a:buSzTx/>
              <a:buFontTx/>
              <a:buNone/>
              <a:tabLst/>
              <a:defRPr/>
            </a:pPr>
            <a:r>
              <a:rPr kumimoji="0" lang="nb-NO" sz="3600" b="1" i="0" u="none" strike="noStrike" kern="1200" cap="none" spc="0" normalizeH="0" baseline="0" noProof="0" dirty="0">
                <a:ln>
                  <a:noFill/>
                </a:ln>
                <a:solidFill>
                  <a:prstClr val="white"/>
                </a:solidFill>
                <a:effectLst/>
                <a:uLnTx/>
                <a:uFillTx/>
                <a:latin typeface="Arial" panose="020B0604020202020204"/>
                <a:ea typeface="+mn-ea"/>
                <a:cs typeface="+mn-cs"/>
              </a:rPr>
              <a:t>L</a:t>
            </a:r>
            <a:r>
              <a:rPr kumimoji="0" lang="nb-NO" sz="3600" b="0" i="0" u="none" strike="noStrike" kern="1200" cap="none" spc="0" normalizeH="0" baseline="0" noProof="0" dirty="0">
                <a:ln>
                  <a:noFill/>
                </a:ln>
                <a:solidFill>
                  <a:prstClr val="white"/>
                </a:solidFill>
                <a:effectLst/>
                <a:uLnTx/>
                <a:uFillTx/>
                <a:latin typeface="Arial" panose="020B0604020202020204"/>
                <a:ea typeface="+mn-ea"/>
                <a:cs typeface="+mn-cs"/>
              </a:rPr>
              <a:t>ærerikt, </a:t>
            </a:r>
            <a:r>
              <a:rPr kumimoji="0" lang="nb-NO" sz="3600" b="1" i="0" u="none" strike="noStrike" kern="1200" cap="none" spc="0" normalizeH="0" baseline="0" noProof="0" dirty="0">
                <a:ln>
                  <a:noFill/>
                </a:ln>
                <a:solidFill>
                  <a:prstClr val="white"/>
                </a:solidFill>
                <a:effectLst/>
                <a:uLnTx/>
                <a:uFillTx/>
                <a:latin typeface="Arial" panose="020B0604020202020204"/>
                <a:ea typeface="+mn-ea"/>
                <a:cs typeface="+mn-cs"/>
              </a:rPr>
              <a:t>S</a:t>
            </a:r>
            <a:r>
              <a:rPr kumimoji="0" lang="nb-NO" sz="3600" b="0" i="0" u="none" strike="noStrike" kern="1200" cap="none" spc="0" normalizeH="0" baseline="0" noProof="0" dirty="0">
                <a:ln>
                  <a:noFill/>
                </a:ln>
                <a:solidFill>
                  <a:prstClr val="white"/>
                </a:solidFill>
                <a:effectLst/>
                <a:uLnTx/>
                <a:uFillTx/>
                <a:latin typeface="Arial" panose="020B0604020202020204"/>
                <a:ea typeface="+mn-ea"/>
                <a:cs typeface="+mn-cs"/>
              </a:rPr>
              <a:t>litsomt, </a:t>
            </a:r>
            <a:r>
              <a:rPr kumimoji="0" lang="nb-NO" sz="3600" b="1" i="0" u="none" strike="noStrike" kern="1200" cap="none" spc="0" normalizeH="0" baseline="0" noProof="0" dirty="0">
                <a:ln>
                  <a:noFill/>
                </a:ln>
                <a:solidFill>
                  <a:prstClr val="white"/>
                </a:solidFill>
                <a:effectLst/>
                <a:uLnTx/>
                <a:uFillTx/>
                <a:latin typeface="Arial" panose="020B0604020202020204"/>
                <a:ea typeface="+mn-ea"/>
                <a:cs typeface="+mn-cs"/>
              </a:rPr>
              <a:t>U</a:t>
            </a:r>
            <a:r>
              <a:rPr kumimoji="0" lang="nb-NO" sz="3600" b="0" i="0" u="none" strike="noStrike" kern="1200" cap="none" spc="0" normalizeH="0" baseline="0" noProof="0" dirty="0">
                <a:ln>
                  <a:noFill/>
                </a:ln>
                <a:solidFill>
                  <a:prstClr val="white"/>
                </a:solidFill>
                <a:effectLst/>
                <a:uLnTx/>
                <a:uFillTx/>
                <a:latin typeface="Arial" panose="020B0604020202020204"/>
                <a:ea typeface="+mn-ea"/>
                <a:cs typeface="+mn-cs"/>
              </a:rPr>
              <a:t>tfordrende, </a:t>
            </a:r>
            <a:r>
              <a:rPr kumimoji="0" lang="nb-NO" sz="3600" b="1" i="0" u="none" strike="noStrike" kern="1200" cap="none" spc="0" normalizeH="0" baseline="0" noProof="0" dirty="0">
                <a:ln>
                  <a:noFill/>
                </a:ln>
                <a:solidFill>
                  <a:prstClr val="white"/>
                </a:solidFill>
                <a:effectLst/>
                <a:uLnTx/>
                <a:uFillTx/>
                <a:latin typeface="Arial" panose="020B0604020202020204"/>
                <a:ea typeface="+mn-ea"/>
                <a:cs typeface="+mn-cs"/>
              </a:rPr>
              <a:t>S</a:t>
            </a:r>
            <a:r>
              <a:rPr kumimoji="0" lang="nb-NO" sz="3600" b="0" i="0" u="none" strike="noStrike" kern="1200" cap="none" spc="0" normalizeH="0" baseline="0" noProof="0" dirty="0">
                <a:ln>
                  <a:noFill/>
                </a:ln>
                <a:solidFill>
                  <a:prstClr val="white"/>
                </a:solidFill>
                <a:effectLst/>
                <a:uLnTx/>
                <a:uFillTx/>
                <a:latin typeface="Arial" panose="020B0604020202020204"/>
                <a:ea typeface="+mn-ea"/>
                <a:cs typeface="+mn-cs"/>
              </a:rPr>
              <a:t>pennende, </a:t>
            </a:r>
            <a:r>
              <a:rPr kumimoji="0" lang="nb-NO" sz="3600" b="1" i="0" u="none" strike="noStrike" kern="1200" cap="none" spc="0" normalizeH="0" baseline="0" noProof="0" dirty="0">
                <a:ln>
                  <a:noFill/>
                </a:ln>
                <a:solidFill>
                  <a:prstClr val="white"/>
                </a:solidFill>
                <a:effectLst/>
                <a:uLnTx/>
                <a:uFillTx/>
                <a:latin typeface="Arial" panose="020B0604020202020204"/>
                <a:ea typeface="+mn-ea"/>
                <a:cs typeface="+mn-cs"/>
              </a:rPr>
              <a:t>V</a:t>
            </a:r>
            <a:r>
              <a:rPr kumimoji="0" lang="nb-NO" sz="3600" b="0" i="0" u="none" strike="noStrike" kern="1200" cap="none" spc="0" normalizeH="0" baseline="0" noProof="0" dirty="0">
                <a:ln>
                  <a:noFill/>
                </a:ln>
                <a:solidFill>
                  <a:prstClr val="white"/>
                </a:solidFill>
                <a:effectLst/>
                <a:uLnTx/>
                <a:uFillTx/>
                <a:latin typeface="Arial" panose="020B0604020202020204"/>
                <a:ea typeface="+mn-ea"/>
                <a:cs typeface="+mn-cs"/>
              </a:rPr>
              <a:t>anskelig, </a:t>
            </a:r>
            <a:r>
              <a:rPr kumimoji="0" lang="nb-NO" sz="3600" b="1" i="0" u="none" strike="noStrike" kern="1200" cap="none" spc="0" normalizeH="0" baseline="0" noProof="0" dirty="0">
                <a:ln>
                  <a:noFill/>
                </a:ln>
                <a:solidFill>
                  <a:prstClr val="white"/>
                </a:solidFill>
                <a:effectLst/>
                <a:uLnTx/>
                <a:uFillTx/>
                <a:latin typeface="Arial" panose="020B0604020202020204"/>
                <a:ea typeface="+mn-ea"/>
                <a:cs typeface="+mn-cs"/>
              </a:rPr>
              <a:t>G</a:t>
            </a:r>
            <a:r>
              <a:rPr kumimoji="0" lang="nb-NO" sz="3600" b="0" i="0" u="none" strike="noStrike" kern="1200" cap="none" spc="0" normalizeH="0" baseline="0" noProof="0" dirty="0">
                <a:ln>
                  <a:noFill/>
                </a:ln>
                <a:solidFill>
                  <a:prstClr val="white"/>
                </a:solidFill>
                <a:effectLst/>
                <a:uLnTx/>
                <a:uFillTx/>
                <a:latin typeface="Arial" panose="020B0604020202020204"/>
                <a:ea typeface="+mn-ea"/>
                <a:cs typeface="+mn-cs"/>
              </a:rPr>
              <a:t>odt forklart, </a:t>
            </a:r>
          </a:p>
          <a:p>
            <a:pPr marL="0" marR="0" lvl="0" indent="0" algn="ctr" defTabSz="1097280" rtl="0" eaLnBrk="1" fontAlgn="auto" latinLnBrk="0" hangingPunct="1">
              <a:lnSpc>
                <a:spcPct val="100000"/>
              </a:lnSpc>
              <a:spcBef>
                <a:spcPts val="0"/>
              </a:spcBef>
              <a:spcAft>
                <a:spcPts val="0"/>
              </a:spcAft>
              <a:buClrTx/>
              <a:buSzTx/>
              <a:buFontTx/>
              <a:buNone/>
              <a:tabLst/>
              <a:defRPr/>
            </a:pPr>
            <a:r>
              <a:rPr kumimoji="0" lang="nb-NO" sz="3600" b="1" i="0" u="none" strike="noStrike" kern="1200" cap="none" spc="0" normalizeH="0" baseline="0" noProof="0" dirty="0">
                <a:ln>
                  <a:noFill/>
                </a:ln>
                <a:solidFill>
                  <a:prstClr val="white"/>
                </a:solidFill>
                <a:effectLst/>
                <a:uLnTx/>
                <a:uFillTx/>
                <a:latin typeface="Arial" panose="020B0604020202020204"/>
                <a:ea typeface="+mn-ea"/>
                <a:cs typeface="+mn-cs"/>
              </a:rPr>
              <a:t>V</a:t>
            </a:r>
            <a:r>
              <a:rPr kumimoji="0" lang="nb-NO" sz="3600" b="0" i="0" u="none" strike="noStrike" kern="1200" cap="none" spc="0" normalizeH="0" baseline="0" noProof="0" dirty="0">
                <a:ln>
                  <a:noFill/>
                </a:ln>
                <a:solidFill>
                  <a:prstClr val="white"/>
                </a:solidFill>
                <a:effectLst/>
                <a:uLnTx/>
                <a:uFillTx/>
                <a:latin typeface="Arial" panose="020B0604020202020204"/>
                <a:ea typeface="+mn-ea"/>
                <a:cs typeface="+mn-cs"/>
              </a:rPr>
              <a:t>iste en annen side av meg, </a:t>
            </a:r>
            <a:r>
              <a:rPr kumimoji="0" lang="nb-NO" sz="3600" b="1" i="0" u="none" strike="noStrike" kern="1200" cap="none" spc="0" normalizeH="0" baseline="0" noProof="0" dirty="0">
                <a:ln>
                  <a:noFill/>
                </a:ln>
                <a:solidFill>
                  <a:prstClr val="white"/>
                </a:solidFill>
                <a:effectLst/>
                <a:uLnTx/>
                <a:uFillTx/>
                <a:latin typeface="Arial" panose="020B0604020202020204"/>
                <a:ea typeface="+mn-ea"/>
                <a:cs typeface="+mn-cs"/>
              </a:rPr>
              <a:t>F</a:t>
            </a:r>
            <a:r>
              <a:rPr kumimoji="0" lang="nb-NO" sz="3600" b="0" i="0" u="none" strike="noStrike" kern="1200" cap="none" spc="0" normalizeH="0" baseline="0" noProof="0" dirty="0">
                <a:ln>
                  <a:noFill/>
                </a:ln>
                <a:solidFill>
                  <a:prstClr val="white"/>
                </a:solidFill>
                <a:effectLst/>
                <a:uLnTx/>
                <a:uFillTx/>
                <a:latin typeface="Arial" panose="020B0604020202020204"/>
                <a:ea typeface="+mn-ea"/>
                <a:cs typeface="+mn-cs"/>
              </a:rPr>
              <a:t>antastisk, </a:t>
            </a:r>
            <a:r>
              <a:rPr kumimoji="0" lang="nb-NO" sz="3600" b="1" i="0" u="none" strike="noStrike" kern="1200" cap="none" spc="0" normalizeH="0" baseline="0" noProof="0" dirty="0">
                <a:ln>
                  <a:noFill/>
                </a:ln>
                <a:solidFill>
                  <a:prstClr val="white"/>
                </a:solidFill>
                <a:effectLst/>
                <a:uLnTx/>
                <a:uFillTx/>
                <a:latin typeface="Arial" panose="020B0604020202020204"/>
                <a:ea typeface="+mn-ea"/>
                <a:cs typeface="+mn-cs"/>
              </a:rPr>
              <a:t>M</a:t>
            </a:r>
            <a:r>
              <a:rPr kumimoji="0" lang="nb-NO" sz="3600" b="0" i="0" u="none" strike="noStrike" kern="1200" cap="none" spc="0" normalizeH="0" baseline="0" noProof="0" dirty="0">
                <a:ln>
                  <a:noFill/>
                </a:ln>
                <a:solidFill>
                  <a:prstClr val="white"/>
                </a:solidFill>
                <a:effectLst/>
                <a:uLnTx/>
                <a:uFillTx/>
                <a:latin typeface="Arial" panose="020B0604020202020204"/>
                <a:ea typeface="+mn-ea"/>
                <a:cs typeface="+mn-cs"/>
              </a:rPr>
              <a:t>estringsfølelse, </a:t>
            </a:r>
            <a:r>
              <a:rPr kumimoji="0" lang="nb-NO" sz="3600" b="1" i="0" u="none" strike="noStrike" kern="1200" cap="none" spc="0" normalizeH="0" baseline="0" noProof="0" dirty="0">
                <a:ln>
                  <a:noFill/>
                </a:ln>
                <a:solidFill>
                  <a:prstClr val="white"/>
                </a:solidFill>
                <a:effectLst/>
                <a:uLnTx/>
                <a:uFillTx/>
                <a:latin typeface="Arial" panose="020B0604020202020204"/>
                <a:ea typeface="+mn-ea"/>
                <a:cs typeface="+mn-cs"/>
              </a:rPr>
              <a:t>K</a:t>
            </a:r>
            <a:r>
              <a:rPr kumimoji="0" lang="nb-NO" sz="3600" b="0" i="0" u="none" strike="noStrike" kern="1200" cap="none" spc="0" normalizeH="0" baseline="0" noProof="0" dirty="0">
                <a:ln>
                  <a:noFill/>
                </a:ln>
                <a:solidFill>
                  <a:prstClr val="white"/>
                </a:solidFill>
                <a:effectLst/>
                <a:uLnTx/>
                <a:uFillTx/>
                <a:latin typeface="Arial" panose="020B0604020202020204"/>
                <a:ea typeface="+mn-ea"/>
                <a:cs typeface="+mn-cs"/>
              </a:rPr>
              <a:t>ult fag. </a:t>
            </a:r>
          </a:p>
          <a:p>
            <a:pPr marL="0" marR="0" lvl="0" indent="0" algn="l" defTabSz="1097280" rtl="0" eaLnBrk="1" fontAlgn="auto" latinLnBrk="0" hangingPunct="1">
              <a:lnSpc>
                <a:spcPts val="3200"/>
              </a:lnSpc>
              <a:spcBef>
                <a:spcPts val="0"/>
              </a:spcBef>
              <a:spcAft>
                <a:spcPts val="0"/>
              </a:spcAft>
              <a:buClrTx/>
              <a:buSzTx/>
              <a:buFontTx/>
              <a:buNone/>
              <a:tabLst/>
              <a:defRPr/>
            </a:pPr>
            <a:endParaRPr kumimoji="0" lang="nb-NO" sz="2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967261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ctrTitle"/>
          </p:nvPr>
        </p:nvSpPr>
        <p:spPr/>
        <p:txBody>
          <a:bodyPr>
            <a:normAutofit/>
          </a:bodyPr>
          <a:lstStyle/>
          <a:p>
            <a:pPr algn="ctr"/>
            <a:r>
              <a:rPr lang="nb-NO" sz="3200" dirty="0"/>
              <a:t>Tilbakemeldinger fra elevene:</a:t>
            </a:r>
          </a:p>
        </p:txBody>
      </p:sp>
      <p:sp>
        <p:nvSpPr>
          <p:cNvPr id="7" name="Undertittel 6"/>
          <p:cNvSpPr>
            <a:spLocks noGrp="1"/>
          </p:cNvSpPr>
          <p:nvPr>
            <p:ph type="subTitle" idx="1"/>
          </p:nvPr>
        </p:nvSpPr>
        <p:spPr>
          <a:xfrm>
            <a:off x="720090" y="2304288"/>
            <a:ext cx="6480810" cy="5628132"/>
          </a:xfrm>
        </p:spPr>
        <p:txBody>
          <a:bodyPr>
            <a:normAutofit/>
          </a:bodyPr>
          <a:lstStyle/>
          <a:p>
            <a:pPr algn="ctr"/>
            <a:r>
              <a:rPr lang="nb-NO" sz="4800" b="1" dirty="0"/>
              <a:t>Bunad: </a:t>
            </a:r>
          </a:p>
          <a:p>
            <a:pPr algn="ctr"/>
            <a:endParaRPr lang="nb-NO" sz="4400" b="1" dirty="0"/>
          </a:p>
          <a:p>
            <a:pPr algn="ctr"/>
            <a:r>
              <a:rPr lang="nb-NO" sz="4400" b="1" dirty="0"/>
              <a:t>S</a:t>
            </a:r>
            <a:r>
              <a:rPr lang="nb-NO" sz="4400" dirty="0"/>
              <a:t>litsomt, </a:t>
            </a:r>
            <a:r>
              <a:rPr lang="nb-NO" sz="4400" b="1" dirty="0"/>
              <a:t>K</a:t>
            </a:r>
            <a:r>
              <a:rPr lang="nb-NO" sz="4400" dirty="0"/>
              <a:t>oselig,</a:t>
            </a:r>
          </a:p>
          <a:p>
            <a:pPr algn="ctr"/>
            <a:r>
              <a:rPr lang="nb-NO" sz="4400" dirty="0"/>
              <a:t> </a:t>
            </a:r>
            <a:r>
              <a:rPr lang="nb-NO" sz="4400" b="1" dirty="0"/>
              <a:t>L</a:t>
            </a:r>
            <a:r>
              <a:rPr lang="nb-NO" sz="4400" dirty="0"/>
              <a:t>ærerikt, </a:t>
            </a:r>
            <a:r>
              <a:rPr lang="nb-NO" sz="4400" b="1" dirty="0"/>
              <a:t>I</a:t>
            </a:r>
            <a:r>
              <a:rPr lang="nb-NO" sz="4400" dirty="0"/>
              <a:t>nspirerende å</a:t>
            </a:r>
          </a:p>
          <a:p>
            <a:pPr algn="ctr"/>
            <a:r>
              <a:rPr lang="nb-NO" sz="4400" dirty="0"/>
              <a:t> få lære om yrket, </a:t>
            </a:r>
            <a:r>
              <a:rPr lang="nb-NO" sz="4400" b="1" dirty="0"/>
              <a:t>N</a:t>
            </a:r>
            <a:r>
              <a:rPr lang="nb-NO" sz="4400" dirty="0"/>
              <a:t>ytt,</a:t>
            </a:r>
          </a:p>
          <a:p>
            <a:pPr algn="ctr"/>
            <a:r>
              <a:rPr lang="nb-NO" sz="4400" dirty="0"/>
              <a:t> </a:t>
            </a:r>
            <a:r>
              <a:rPr lang="nb-NO" sz="4400" b="1" dirty="0"/>
              <a:t>T</a:t>
            </a:r>
            <a:r>
              <a:rPr lang="nb-NO" sz="4400" dirty="0"/>
              <a:t>idkrevende, </a:t>
            </a:r>
            <a:r>
              <a:rPr lang="nb-NO" sz="4400" b="1" dirty="0"/>
              <a:t>G</a:t>
            </a:r>
            <a:r>
              <a:rPr lang="nb-NO" sz="4400" dirty="0"/>
              <a:t>øy, </a:t>
            </a:r>
            <a:r>
              <a:rPr lang="nb-NO" sz="4400" b="1" dirty="0"/>
              <a:t>G</a:t>
            </a:r>
            <a:r>
              <a:rPr lang="nb-NO" sz="4400" dirty="0"/>
              <a:t>od</a:t>
            </a:r>
          </a:p>
          <a:p>
            <a:pPr algn="ctr"/>
            <a:r>
              <a:rPr lang="nb-NO" sz="4400" dirty="0"/>
              <a:t> hjelp, </a:t>
            </a:r>
            <a:r>
              <a:rPr lang="nb-NO" sz="4400" b="1" dirty="0"/>
              <a:t>T</a:t>
            </a:r>
            <a:r>
              <a:rPr lang="nb-NO" sz="4400" dirty="0"/>
              <a:t>ilrettelagt, </a:t>
            </a:r>
            <a:r>
              <a:rPr lang="nb-NO" sz="4400" b="1" dirty="0"/>
              <a:t>L</a:t>
            </a:r>
            <a:r>
              <a:rPr lang="nb-NO" sz="4400" dirty="0"/>
              <a:t>ærte</a:t>
            </a:r>
          </a:p>
          <a:p>
            <a:pPr algn="ctr"/>
            <a:r>
              <a:rPr lang="nb-NO" sz="4400" dirty="0"/>
              <a:t> ting jeg ikke kunne,</a:t>
            </a:r>
          </a:p>
          <a:p>
            <a:pPr algn="ctr"/>
            <a:r>
              <a:rPr lang="nb-NO" sz="4400" dirty="0"/>
              <a:t> </a:t>
            </a:r>
            <a:r>
              <a:rPr lang="nb-NO" sz="4400" b="1" dirty="0"/>
              <a:t>S</a:t>
            </a:r>
            <a:r>
              <a:rPr lang="nb-NO" sz="4400" dirty="0"/>
              <a:t>pennende.</a:t>
            </a:r>
          </a:p>
          <a:p>
            <a:endParaRPr lang="nb-NO" dirty="0"/>
          </a:p>
        </p:txBody>
      </p:sp>
      <p:pic>
        <p:nvPicPr>
          <p:cNvPr id="10" name="Plassholder for bilde 9"/>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14999" b="14999"/>
          <a:stretch>
            <a:fillRect/>
          </a:stretch>
        </p:blipFill>
        <p:spPr/>
      </p:pic>
    </p:spTree>
    <p:extLst>
      <p:ext uri="{BB962C8B-B14F-4D97-AF65-F5344CB8AC3E}">
        <p14:creationId xmlns:p14="http://schemas.microsoft.com/office/powerpoint/2010/main" val="4063935318"/>
      </p:ext>
    </p:extLst>
  </p:cSld>
  <p:clrMapOvr>
    <a:masterClrMapping/>
  </p:clrMapOvr>
</p:sld>
</file>

<file path=ppt/theme/theme1.xml><?xml version="1.0" encoding="utf-8"?>
<a:theme xmlns:a="http://schemas.openxmlformats.org/drawingml/2006/main" name="Office-tema">
  <a:themeElements>
    <a:clrScheme name="Museene i Akershus">
      <a:dk1>
        <a:sysClr val="windowText" lastClr="000000"/>
      </a:dk1>
      <a:lt1>
        <a:sysClr val="window" lastClr="FFFFFF"/>
      </a:lt1>
      <a:dk2>
        <a:srgbClr val="023F4D"/>
      </a:dk2>
      <a:lt2>
        <a:srgbClr val="E7E6E6"/>
      </a:lt2>
      <a:accent1>
        <a:srgbClr val="023F4D"/>
      </a:accent1>
      <a:accent2>
        <a:srgbClr val="64B76A"/>
      </a:accent2>
      <a:accent3>
        <a:srgbClr val="EA8B6F"/>
      </a:accent3>
      <a:accent4>
        <a:srgbClr val="99CCCC"/>
      </a:accent4>
      <a:accent5>
        <a:srgbClr val="D7327F"/>
      </a:accent5>
      <a:accent6>
        <a:srgbClr val="FF3020"/>
      </a:accent6>
      <a:hlink>
        <a:srgbClr val="3333FF"/>
      </a:hlink>
      <a:folHlink>
        <a:srgbClr val="802F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lIns="360000" tIns="360000" rIns="360000" bIns="360000" rtlCol="0">
        <a:spAutoFit/>
      </a:bodyPr>
      <a:lstStyle>
        <a:defPPr>
          <a:lnSpc>
            <a:spcPts val="3200"/>
          </a:lnSpc>
          <a:defRPr sz="2800" dirty="0" smtClean="0">
            <a:solidFill>
              <a:schemeClr val="lt1"/>
            </a:solidFill>
          </a:defRPr>
        </a:defPPr>
      </a:lstStyle>
    </a:txDef>
  </a:objectDefaults>
  <a:extraClrSchemeLst/>
  <a:custClrLst>
    <a:custClr name="White">
      <a:srgbClr val="FFFFFF"/>
    </a:custClr>
    <a:custClr name="Black">
      <a:srgbClr val="000000"/>
    </a:custClr>
    <a:custClr name="Antrasite">
      <a:srgbClr val="023F4D"/>
    </a:custClr>
    <a:custClr name="Intense Blue">
      <a:srgbClr val="4757A6"/>
    </a:custClr>
    <a:custClr name="Blue">
      <a:srgbClr val="037BC0"/>
    </a:custClr>
    <a:custClr name="Dirty Blue">
      <a:srgbClr val="1C7E8E"/>
    </a:custClr>
    <a:custClr name="Pastel Blue">
      <a:srgbClr val="98CBCB"/>
    </a:custClr>
    <a:custClr name="Mint">
      <a:srgbClr val="9ED6C5"/>
    </a:custClr>
    <a:custClr name="Moss Green">
      <a:srgbClr val="47815B"/>
    </a:custClr>
    <a:custClr name="Summer Green">
      <a:srgbClr val="62B669"/>
    </a:custClr>
    <a:custClr name="Dark Green">
      <a:srgbClr val="294233"/>
    </a:custClr>
    <a:custClr name="Dark Grey">
      <a:srgbClr val="575756"/>
    </a:custClr>
    <a:custClr name="Light Grey">
      <a:srgbClr val="575756"/>
    </a:custClr>
    <a:custClr name="Pastel Yellow">
      <a:srgbClr val="FAF39B"/>
    </a:custClr>
    <a:custClr name="Old Yellow">
      <a:srgbClr val="DFAB39"/>
    </a:custClr>
    <a:custClr name="Orange">
      <a:srgbClr val="EE7D24"/>
    </a:custClr>
    <a:custClr name="Pastel Orange">
      <a:srgbClr val="E98A6E"/>
    </a:custClr>
    <a:custClr name="Intense Pink">
      <a:srgbClr val="D7327F"/>
    </a:custClr>
    <a:custClr name="Red">
      <a:srgbClr val="EE382B"/>
    </a:custClr>
    <a:custClr name="Dark Red">
      <a:srgbClr val="BF2726"/>
    </a:custClr>
    <a:custClr name="Pink">
      <a:srgbClr val="CC90A5"/>
    </a:custClr>
    <a:custClr name="Burgundy">
      <a:srgbClr val="802F41"/>
    </a:custClr>
    <a:custClr name="Brown">
      <a:srgbClr val="604D3C"/>
    </a:custClr>
    <a:custClr name="Light Brown">
      <a:srgbClr val="9B7C67"/>
    </a:custClr>
  </a:custClrLst>
  <a:extLst>
    <a:ext uri="{05A4C25C-085E-4340-85A3-A5531E510DB2}">
      <thm15:themeFamily xmlns:thm15="http://schemas.microsoft.com/office/thememl/2012/main" name="MiA_PPTmal.potx" id="{40BA47CA-EABE-45AA-8ED5-5D9061A536C7}" vid="{1E715C3E-6924-4FE7-8552-086BA74C9E86}"/>
    </a:ext>
  </a:extLst>
</a:theme>
</file>

<file path=ppt/theme/theme2.xml><?xml version="1.0" encoding="utf-8"?>
<a:theme xmlns:a="http://schemas.openxmlformats.org/drawingml/2006/main" name="1_Office-tema">
  <a:themeElements>
    <a:clrScheme name="Museene i Akershus">
      <a:dk1>
        <a:sysClr val="windowText" lastClr="000000"/>
      </a:dk1>
      <a:lt1>
        <a:sysClr val="window" lastClr="FFFFFF"/>
      </a:lt1>
      <a:dk2>
        <a:srgbClr val="023F4D"/>
      </a:dk2>
      <a:lt2>
        <a:srgbClr val="E7E6E6"/>
      </a:lt2>
      <a:accent1>
        <a:srgbClr val="023F4D"/>
      </a:accent1>
      <a:accent2>
        <a:srgbClr val="64B76A"/>
      </a:accent2>
      <a:accent3>
        <a:srgbClr val="EA8B6F"/>
      </a:accent3>
      <a:accent4>
        <a:srgbClr val="99CCCC"/>
      </a:accent4>
      <a:accent5>
        <a:srgbClr val="D7327F"/>
      </a:accent5>
      <a:accent6>
        <a:srgbClr val="FF3020"/>
      </a:accent6>
      <a:hlink>
        <a:srgbClr val="3333FF"/>
      </a:hlink>
      <a:folHlink>
        <a:srgbClr val="802F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lIns="360000" tIns="360000" rIns="360000" bIns="360000" rtlCol="0">
        <a:spAutoFit/>
      </a:bodyPr>
      <a:lstStyle>
        <a:defPPr>
          <a:lnSpc>
            <a:spcPts val="3200"/>
          </a:lnSpc>
          <a:defRPr sz="2800" dirty="0" smtClean="0">
            <a:solidFill>
              <a:schemeClr val="lt1"/>
            </a:solidFill>
          </a:defRPr>
        </a:defPPr>
      </a:lstStyle>
    </a:txDef>
  </a:objectDefaults>
  <a:extraClrSchemeLst/>
  <a:custClrLst>
    <a:custClr name="White">
      <a:srgbClr val="FFFFFF"/>
    </a:custClr>
    <a:custClr name="Black">
      <a:srgbClr val="000000"/>
    </a:custClr>
    <a:custClr name="Antrasite">
      <a:srgbClr val="023F4D"/>
    </a:custClr>
    <a:custClr name="Intense Blue">
      <a:srgbClr val="4757A6"/>
    </a:custClr>
    <a:custClr name="Blue">
      <a:srgbClr val="037BC0"/>
    </a:custClr>
    <a:custClr name="Dirty Blue">
      <a:srgbClr val="1C7E8E"/>
    </a:custClr>
    <a:custClr name="Pastel Blue">
      <a:srgbClr val="98CBCB"/>
    </a:custClr>
    <a:custClr name="Mint">
      <a:srgbClr val="9ED6C5"/>
    </a:custClr>
    <a:custClr name="Moss Green">
      <a:srgbClr val="47815B"/>
    </a:custClr>
    <a:custClr name="Summer Green">
      <a:srgbClr val="62B669"/>
    </a:custClr>
    <a:custClr name="Dark Green">
      <a:srgbClr val="294233"/>
    </a:custClr>
    <a:custClr name="Dark Grey">
      <a:srgbClr val="575756"/>
    </a:custClr>
    <a:custClr name="Light Grey">
      <a:srgbClr val="575756"/>
    </a:custClr>
    <a:custClr name="Pastel Yellow">
      <a:srgbClr val="FAF39B"/>
    </a:custClr>
    <a:custClr name="Old Yellow">
      <a:srgbClr val="DFAB39"/>
    </a:custClr>
    <a:custClr name="Orange">
      <a:srgbClr val="EE7D24"/>
    </a:custClr>
    <a:custClr name="Pastel Orange">
      <a:srgbClr val="E98A6E"/>
    </a:custClr>
    <a:custClr name="Intense Pink">
      <a:srgbClr val="D7327F"/>
    </a:custClr>
    <a:custClr name="Red">
      <a:srgbClr val="EE382B"/>
    </a:custClr>
    <a:custClr name="Dark Red">
      <a:srgbClr val="BF2726"/>
    </a:custClr>
    <a:custClr name="Pink">
      <a:srgbClr val="CC90A5"/>
    </a:custClr>
    <a:custClr name="Burgundy">
      <a:srgbClr val="802F41"/>
    </a:custClr>
    <a:custClr name="Brown">
      <a:srgbClr val="604D3C"/>
    </a:custClr>
    <a:custClr name="Light Brown">
      <a:srgbClr val="9B7C67"/>
    </a:custClr>
  </a:custClrLst>
  <a:extLst>
    <a:ext uri="{05A4C25C-085E-4340-85A3-A5531E510DB2}">
      <thm15:themeFamily xmlns:thm15="http://schemas.microsoft.com/office/thememl/2012/main" name="MiA_PPTmal.potx" id="{40BA47CA-EABE-45AA-8ED5-5D9061A536C7}" vid="{1E715C3E-6924-4FE7-8552-086BA74C9E86}"/>
    </a:ext>
  </a:extLst>
</a:theme>
</file>

<file path=ppt/theme/theme3.xml><?xml version="1.0" encoding="utf-8"?>
<a:theme xmlns:a="http://schemas.openxmlformats.org/drawingml/2006/main" name="2_Office-tema">
  <a:themeElements>
    <a:clrScheme name="Museene i Akershus">
      <a:dk1>
        <a:sysClr val="windowText" lastClr="000000"/>
      </a:dk1>
      <a:lt1>
        <a:sysClr val="window" lastClr="FFFFFF"/>
      </a:lt1>
      <a:dk2>
        <a:srgbClr val="023F4D"/>
      </a:dk2>
      <a:lt2>
        <a:srgbClr val="E7E6E6"/>
      </a:lt2>
      <a:accent1>
        <a:srgbClr val="023F4D"/>
      </a:accent1>
      <a:accent2>
        <a:srgbClr val="64B76A"/>
      </a:accent2>
      <a:accent3>
        <a:srgbClr val="EA8B6F"/>
      </a:accent3>
      <a:accent4>
        <a:srgbClr val="99CCCC"/>
      </a:accent4>
      <a:accent5>
        <a:srgbClr val="D7327F"/>
      </a:accent5>
      <a:accent6>
        <a:srgbClr val="FF3020"/>
      </a:accent6>
      <a:hlink>
        <a:srgbClr val="3333FF"/>
      </a:hlink>
      <a:folHlink>
        <a:srgbClr val="802F4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lIns="360000" tIns="360000" rIns="360000" bIns="360000" rtlCol="0">
        <a:spAutoFit/>
      </a:bodyPr>
      <a:lstStyle>
        <a:defPPr>
          <a:lnSpc>
            <a:spcPts val="3200"/>
          </a:lnSpc>
          <a:defRPr sz="2800" dirty="0" smtClean="0">
            <a:solidFill>
              <a:schemeClr val="lt1"/>
            </a:solidFill>
          </a:defRPr>
        </a:defPPr>
      </a:lstStyle>
    </a:txDef>
  </a:objectDefaults>
  <a:extraClrSchemeLst/>
  <a:custClrLst>
    <a:custClr name="White">
      <a:srgbClr val="FFFFFF"/>
    </a:custClr>
    <a:custClr name="Black">
      <a:srgbClr val="000000"/>
    </a:custClr>
    <a:custClr name="Antrasite">
      <a:srgbClr val="023F4D"/>
    </a:custClr>
    <a:custClr name="Intense Blue">
      <a:srgbClr val="4757A6"/>
    </a:custClr>
    <a:custClr name="Blue">
      <a:srgbClr val="037BC0"/>
    </a:custClr>
    <a:custClr name="Dirty Blue">
      <a:srgbClr val="1C7E8E"/>
    </a:custClr>
    <a:custClr name="Pastel Blue">
      <a:srgbClr val="98CBCB"/>
    </a:custClr>
    <a:custClr name="Mint">
      <a:srgbClr val="9ED6C5"/>
    </a:custClr>
    <a:custClr name="Moss Green">
      <a:srgbClr val="47815B"/>
    </a:custClr>
    <a:custClr name="Summer Green">
      <a:srgbClr val="62B669"/>
    </a:custClr>
    <a:custClr name="Dark Green">
      <a:srgbClr val="294233"/>
    </a:custClr>
    <a:custClr name="Dark Grey">
      <a:srgbClr val="575756"/>
    </a:custClr>
    <a:custClr name="Light Grey">
      <a:srgbClr val="575756"/>
    </a:custClr>
    <a:custClr name="Pastel Yellow">
      <a:srgbClr val="FAF39B"/>
    </a:custClr>
    <a:custClr name="Old Yellow">
      <a:srgbClr val="DFAB39"/>
    </a:custClr>
    <a:custClr name="Orange">
      <a:srgbClr val="EE7D24"/>
    </a:custClr>
    <a:custClr name="Pastel Orange">
      <a:srgbClr val="E98A6E"/>
    </a:custClr>
    <a:custClr name="Intense Pink">
      <a:srgbClr val="D7327F"/>
    </a:custClr>
    <a:custClr name="Red">
      <a:srgbClr val="EE382B"/>
    </a:custClr>
    <a:custClr name="Dark Red">
      <a:srgbClr val="BF2726"/>
    </a:custClr>
    <a:custClr name="Pink">
      <a:srgbClr val="CC90A5"/>
    </a:custClr>
    <a:custClr name="Burgundy">
      <a:srgbClr val="802F41"/>
    </a:custClr>
    <a:custClr name="Brown">
      <a:srgbClr val="604D3C"/>
    </a:custClr>
    <a:custClr name="Light Brown">
      <a:srgbClr val="9B7C67"/>
    </a:custClr>
  </a:custClrLst>
  <a:extLst>
    <a:ext uri="{05A4C25C-085E-4340-85A3-A5531E510DB2}">
      <thm15:themeFamily xmlns:thm15="http://schemas.microsoft.com/office/thememl/2012/main" name="MiA_PPTmal.potx" id="{40BA47CA-EABE-45AA-8ED5-5D9061A536C7}" vid="{1E715C3E-6924-4FE7-8552-086BA74C9E86}"/>
    </a:ext>
  </a:extLst>
</a:theme>
</file>

<file path=docProps/app.xml><?xml version="1.0" encoding="utf-8"?>
<Properties xmlns="http://schemas.openxmlformats.org/officeDocument/2006/extended-properties" xmlns:vt="http://schemas.openxmlformats.org/officeDocument/2006/docPropsVTypes">
  <TotalTime>578</TotalTime>
  <Words>513</Words>
  <Application>Microsoft Office PowerPoint</Application>
  <PresentationFormat>Egendefinert</PresentationFormat>
  <Paragraphs>86</Paragraphs>
  <Slides>11</Slides>
  <Notes>0</Notes>
  <HiddenSlides>0</HiddenSlides>
  <MMClips>2</MMClips>
  <ScaleCrop>false</ScaleCrop>
  <HeadingPairs>
    <vt:vector size="6" baseType="variant">
      <vt:variant>
        <vt:lpstr>Brukte skrifter</vt:lpstr>
      </vt:variant>
      <vt:variant>
        <vt:i4>3</vt:i4>
      </vt:variant>
      <vt:variant>
        <vt:lpstr>Tema</vt:lpstr>
      </vt:variant>
      <vt:variant>
        <vt:i4>3</vt:i4>
      </vt:variant>
      <vt:variant>
        <vt:lpstr>Lysbildetitler</vt:lpstr>
      </vt:variant>
      <vt:variant>
        <vt:i4>11</vt:i4>
      </vt:variant>
    </vt:vector>
  </HeadingPairs>
  <TitlesOfParts>
    <vt:vector size="17" baseType="lpstr">
      <vt:lpstr>Arial</vt:lpstr>
      <vt:lpstr>Calibri</vt:lpstr>
      <vt:lpstr>Wingdings</vt:lpstr>
      <vt:lpstr>Office-tema</vt:lpstr>
      <vt:lpstr>1_Office-tema</vt:lpstr>
      <vt:lpstr>2_Office-tema</vt:lpstr>
      <vt:lpstr>PowerPoint-presentasjon</vt:lpstr>
      <vt:lpstr>Tradisjonshåndverk  Opplæringskontor og Kompetansesenter</vt:lpstr>
      <vt:lpstr>PowerPoint-presentasjon</vt:lpstr>
      <vt:lpstr>Tradisjonshåndverk  Opplæringskontor og Kompetansesenter forvalter unike fag</vt:lpstr>
      <vt:lpstr>De Verneverdige Fagenes Kjennetegn</vt:lpstr>
      <vt:lpstr>Handlekraft for de verneverdige håndverkene og immateriell kulturarv under MiAs vinger</vt:lpstr>
      <vt:lpstr>PowerPoint-presentasjon</vt:lpstr>
      <vt:lpstr>PowerPoint-presentasjon</vt:lpstr>
      <vt:lpstr>Tilbakemeldinger fra elevene:</vt:lpstr>
      <vt:lpstr>FNs Bærekrafts mål   Tradisjonshåndverk gir bærekraftige yrker for fremtiden som benytter naturlige og miljøvennlige materialer, unngår overproduksjon med bruk og kast mentalitet og ivaretar lokalmiljøet og klima.  </vt:lpstr>
      <vt:lpstr>Takk for meg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Tradisjonshåndverk  Opplæringskontor og Kompetansesenter</dc:title>
  <dc:creator>Nina Farnes-Hansen</dc:creator>
  <cp:lastModifiedBy>Nina Farnes-Hansen</cp:lastModifiedBy>
  <cp:revision>40</cp:revision>
  <dcterms:created xsi:type="dcterms:W3CDTF">2020-09-22T13:54:46Z</dcterms:created>
  <dcterms:modified xsi:type="dcterms:W3CDTF">2026-02-10T09:37:57Z</dcterms:modified>
</cp:coreProperties>
</file>